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 id="2147483720" r:id="rId5"/>
    <p:sldMasterId id="2147483732" r:id="rId6"/>
    <p:sldMasterId id="2147483744" r:id="rId7"/>
    <p:sldMasterId id="2147483756" r:id="rId8"/>
    <p:sldMasterId id="2147483768" r:id="rId9"/>
    <p:sldMasterId id="2147483780" r:id="rId10"/>
    <p:sldMasterId id="2147483792" r:id="rId11"/>
    <p:sldMasterId id="2147483804" r:id="rId12"/>
    <p:sldMasterId id="2147483816" r:id="rId13"/>
    <p:sldMasterId id="2147483828" r:id="rId14"/>
  </p:sldMasterIdLst>
  <p:notesMasterIdLst>
    <p:notesMasterId r:id="rId46"/>
  </p:notesMasterIdLst>
  <p:sldIdLst>
    <p:sldId id="256" r:id="rId15"/>
    <p:sldId id="295" r:id="rId16"/>
    <p:sldId id="257" r:id="rId17"/>
    <p:sldId id="296" r:id="rId18"/>
    <p:sldId id="259" r:id="rId19"/>
    <p:sldId id="262" r:id="rId20"/>
    <p:sldId id="263" r:id="rId21"/>
    <p:sldId id="264" r:id="rId22"/>
    <p:sldId id="265" r:id="rId23"/>
    <p:sldId id="266"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336"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viewProps" Target="viewProps.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87BD3C-93EF-4E37-BEE2-CFAE81E8EDFF}" type="datetimeFigureOut">
              <a:rPr lang="en-US" smtClean="0"/>
              <a:t>4/27/2016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99E2E2-CC92-477F-8DF7-0B2128BD8F51}" type="slidenum">
              <a:rPr lang="en-US" smtClean="0"/>
              <a:t>‹#›</a:t>
            </a:fld>
            <a:endParaRPr lang="en-US"/>
          </a:p>
        </p:txBody>
      </p:sp>
    </p:spTree>
    <p:extLst>
      <p:ext uri="{BB962C8B-B14F-4D97-AF65-F5344CB8AC3E}">
        <p14:creationId xmlns:p14="http://schemas.microsoft.com/office/powerpoint/2010/main" val="2628374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16013" y="696913"/>
            <a:ext cx="4649787" cy="3486150"/>
          </a:xfrm>
          <a:ln/>
        </p:spPr>
      </p:sp>
      <p:sp>
        <p:nvSpPr>
          <p:cNvPr id="59395" name="Notes Placeholder 2"/>
          <p:cNvSpPr>
            <a:spLocks noGrp="1"/>
          </p:cNvSpPr>
          <p:nvPr>
            <p:ph type="body" idx="1"/>
          </p:nvPr>
        </p:nvSpPr>
        <p:spPr>
          <a:noFill/>
          <a:ln/>
        </p:spPr>
        <p:txBody>
          <a:bodyPr/>
          <a:lstStyle/>
          <a:p>
            <a:endParaRPr lang="en-US" smtClean="0">
              <a:latin typeface="Arial" pitchFamily="34" charset="0"/>
            </a:endParaRPr>
          </a:p>
        </p:txBody>
      </p:sp>
      <p:sp>
        <p:nvSpPr>
          <p:cNvPr id="59396" name="Slide Number Placeholder 3"/>
          <p:cNvSpPr>
            <a:spLocks noGrp="1"/>
          </p:cNvSpPr>
          <p:nvPr>
            <p:ph type="sldNum" sz="quarter" idx="5"/>
          </p:nvPr>
        </p:nvSpPr>
        <p:spPr>
          <a:noFill/>
        </p:spPr>
        <p:txBody>
          <a:bodyPr/>
          <a:lstStyle/>
          <a:p>
            <a:fld id="{E75D77B8-037D-4831-8E95-D2953F3060E9}" type="slidenum">
              <a:rPr lang="en-US" smtClean="0">
                <a:solidFill>
                  <a:srgbClr val="000000"/>
                </a:solidFill>
                <a:latin typeface="Arial" pitchFamily="34" charset="0"/>
              </a:rPr>
              <a:pPr/>
              <a:t>13</a:t>
            </a:fld>
            <a:endParaRPr lang="en-US" smtClean="0">
              <a:solidFill>
                <a:srgbClr val="000000"/>
              </a:solidFill>
              <a:latin typeface="Arial" pitchFamily="34" charset="0"/>
            </a:endParaRPr>
          </a:p>
        </p:txBody>
      </p:sp>
    </p:spTree>
    <p:extLst>
      <p:ext uri="{BB962C8B-B14F-4D97-AF65-F5344CB8AC3E}">
        <p14:creationId xmlns:p14="http://schemas.microsoft.com/office/powerpoint/2010/main" val="26782274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58592F8-3EDE-4093-B780-DDB47FD60490}" type="datetimeFigureOut">
              <a:rPr lang="en-US" smtClean="0"/>
              <a:t>4/27/2016</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4178668F-2A15-4FCC-9D68-8A9C06B31EE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58592F8-3EDE-4093-B780-DDB47FD60490}" type="datetimeFigureOut">
              <a:rPr lang="en-US" smtClean="0"/>
              <a:t>4/27/2016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178668F-2A15-4FCC-9D68-8A9C06B31EE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58592F8-3EDE-4093-B780-DDB47FD60490}" type="datetimeFigureOut">
              <a:rPr lang="en-US" smtClean="0"/>
              <a:t>4/27/2016</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4178668F-2A15-4FCC-9D68-8A9C06B31EE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58592F8-3EDE-4093-B780-DDB47FD60490}" type="datetimeFigureOut">
              <a:rPr lang="en-US" smtClean="0"/>
              <a:t>4/27/2016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178668F-2A15-4FCC-9D68-8A9C06B31EE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58592F8-3EDE-4093-B780-DDB47FD60490}" type="datetimeFigureOut">
              <a:rPr lang="en-US" smtClean="0"/>
              <a:t>4/27/2016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178668F-2A15-4FCC-9D68-8A9C06B31EE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58592F8-3EDE-4093-B780-DDB47FD60490}" type="datetimeFigureOut">
              <a:rPr lang="en-US" smtClean="0"/>
              <a:t>4/27/2016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178668F-2A15-4FCC-9D68-8A9C06B31EE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458592F8-3EDE-4093-B780-DDB47FD60490}" type="datetimeFigureOut">
              <a:rPr lang="en-US" smtClean="0"/>
              <a:t>4/27/2016</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4178668F-2A15-4FCC-9D68-8A9C06B31EE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58592F8-3EDE-4093-B780-DDB47FD60490}" type="datetimeFigureOut">
              <a:rPr lang="en-US" smtClean="0"/>
              <a:t>4/27/2016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178668F-2A15-4FCC-9D68-8A9C06B31EE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458592F8-3EDE-4093-B780-DDB47FD60490}" type="datetimeFigureOut">
              <a:rPr lang="en-US" smtClean="0"/>
              <a:t>4/27/2016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178668F-2A15-4FCC-9D68-8A9C06B31EEA}"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58592F8-3EDE-4093-B780-DDB47FD60490}" type="datetimeFigureOut">
              <a:rPr lang="en-US" smtClean="0"/>
              <a:t>4/27/2016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178668F-2A15-4FCC-9D68-8A9C06B31EE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458592F8-3EDE-4093-B780-DDB47FD60490}" type="datetimeFigureOut">
              <a:rPr lang="en-US" smtClean="0"/>
              <a:t>4/27/2016</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4178668F-2A15-4FCC-9D68-8A9C06B31EEA}"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7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040" indent="0" algn="ctr">
              <a:buNone/>
              <a:defRPr/>
            </a:lvl2pPr>
            <a:lvl3pPr marL="914093" indent="0" algn="ctr">
              <a:buNone/>
              <a:defRPr/>
            </a:lvl3pPr>
            <a:lvl4pPr marL="1371138" indent="0" algn="ctr">
              <a:buNone/>
              <a:defRPr/>
            </a:lvl4pPr>
            <a:lvl5pPr marL="1828187" indent="0" algn="ctr">
              <a:buNone/>
              <a:defRPr/>
            </a:lvl5pPr>
            <a:lvl6pPr marL="2285227" indent="0" algn="ctr">
              <a:buNone/>
              <a:defRPr/>
            </a:lvl6pPr>
            <a:lvl7pPr marL="2742266" indent="0" algn="ctr">
              <a:buNone/>
              <a:defRPr/>
            </a:lvl7pPr>
            <a:lvl8pPr marL="3199315" indent="0" algn="ctr">
              <a:buNone/>
              <a:defRPr/>
            </a:lvl8pPr>
            <a:lvl9pPr marL="365636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2DA84F-B7E2-4D17-8EA2-2CB7DD6B1BF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8615652"/>
      </p:ext>
    </p:extLst>
  </p:cSld>
  <p:clrMapOvr>
    <a:masterClrMapping/>
  </p:clrMapOvr>
  <p:transition advTm="2000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C3C9C0-BFC4-464C-8335-326BEBFD9F3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3770482"/>
      </p:ext>
    </p:extLst>
  </p:cSld>
  <p:clrMapOvr>
    <a:masterClrMapping/>
  </p:clrMapOvr>
  <p:transition advTm="2000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040" indent="0">
              <a:buNone/>
              <a:defRPr sz="1800"/>
            </a:lvl2pPr>
            <a:lvl3pPr marL="914093" indent="0">
              <a:buNone/>
              <a:defRPr sz="1600"/>
            </a:lvl3pPr>
            <a:lvl4pPr marL="1371138" indent="0">
              <a:buNone/>
              <a:defRPr sz="1400"/>
            </a:lvl4pPr>
            <a:lvl5pPr marL="1828187" indent="0">
              <a:buNone/>
              <a:defRPr sz="1400"/>
            </a:lvl5pPr>
            <a:lvl6pPr marL="2285227" indent="0">
              <a:buNone/>
              <a:defRPr sz="1400"/>
            </a:lvl6pPr>
            <a:lvl7pPr marL="2742266" indent="0">
              <a:buNone/>
              <a:defRPr sz="1400"/>
            </a:lvl7pPr>
            <a:lvl8pPr marL="3199315" indent="0">
              <a:buNone/>
              <a:defRPr sz="1400"/>
            </a:lvl8pPr>
            <a:lvl9pPr marL="365636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8D67FB-A8E2-4FAC-A314-AD0C5EBEAEB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39143142"/>
      </p:ext>
    </p:extLst>
  </p:cSld>
  <p:clrMapOvr>
    <a:masterClrMapping/>
  </p:clrMapOvr>
  <p:transition advTm="2000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802F26B-8549-4B43-A787-4C2C9781895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60674488"/>
      </p:ext>
    </p:extLst>
  </p:cSld>
  <p:clrMapOvr>
    <a:masterClrMapping/>
  </p:clrMapOvr>
  <p:transition advTm="2000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92" y="1535113"/>
            <a:ext cx="4041775"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9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65F552-C69D-47AE-990F-A0DF17FE36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1286735"/>
      </p:ext>
    </p:extLst>
  </p:cSld>
  <p:clrMapOvr>
    <a:masterClrMapping/>
  </p:clrMapOvr>
  <p:transition advTm="2000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B790520-CC2F-4D78-890E-C508A6B74A4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8695336"/>
      </p:ext>
    </p:extLst>
  </p:cSld>
  <p:clrMapOvr>
    <a:masterClrMapping/>
  </p:clrMapOvr>
  <p:transition advTm="2000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867F658-43A5-4B4A-8169-B96F95A2FE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9090745"/>
      </p:ext>
    </p:extLst>
  </p:cSld>
  <p:clrMapOvr>
    <a:masterClrMapping/>
  </p:clrMapOvr>
  <p:transition advTm="2000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20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24"/>
            <a:ext cx="3008313" cy="46910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4D3FFF5-D05C-4CC4-B843-4EA282EAF61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93108138"/>
      </p:ext>
    </p:extLst>
  </p:cSld>
  <p:clrMapOvr>
    <a:masterClrMapping/>
  </p:clrMapOvr>
  <p:transition advTm="2000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40" indent="0">
              <a:buNone/>
              <a:defRPr sz="2800"/>
            </a:lvl2pPr>
            <a:lvl3pPr marL="914093" indent="0">
              <a:buNone/>
              <a:defRPr sz="2400"/>
            </a:lvl3pPr>
            <a:lvl4pPr marL="1371138" indent="0">
              <a:buNone/>
              <a:defRPr sz="2000"/>
            </a:lvl4pPr>
            <a:lvl5pPr marL="1828187" indent="0">
              <a:buNone/>
              <a:defRPr sz="2000"/>
            </a:lvl5pPr>
            <a:lvl6pPr marL="2285227" indent="0">
              <a:buNone/>
              <a:defRPr sz="2000"/>
            </a:lvl6pPr>
            <a:lvl7pPr marL="2742266" indent="0">
              <a:buNone/>
              <a:defRPr sz="2000"/>
            </a:lvl7pPr>
            <a:lvl8pPr marL="3199315" indent="0">
              <a:buNone/>
              <a:defRPr sz="2000"/>
            </a:lvl8pPr>
            <a:lvl9pPr marL="3656360" indent="0">
              <a:buNone/>
              <a:defRPr sz="2000"/>
            </a:lvl9pPr>
          </a:lstStyle>
          <a:p>
            <a:pPr lvl="0"/>
            <a:endParaRPr lang="en-US" noProof="0" smtClean="0"/>
          </a:p>
        </p:txBody>
      </p:sp>
      <p:sp>
        <p:nvSpPr>
          <p:cNvPr id="4" name="Text Placeholder 3"/>
          <p:cNvSpPr>
            <a:spLocks noGrp="1"/>
          </p:cNvSpPr>
          <p:nvPr>
            <p:ph type="body" sz="half" idx="2"/>
          </p:nvPr>
        </p:nvSpPr>
        <p:spPr>
          <a:xfrm>
            <a:off x="1792288" y="5367489"/>
            <a:ext cx="5486400" cy="8048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9AAF82-6AB2-40C4-AC46-BEDCDEC378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6574463"/>
      </p:ext>
    </p:extLst>
  </p:cSld>
  <p:clrMapOvr>
    <a:masterClrMapping/>
  </p:clrMapOvr>
  <p:transition advTm="2000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BDF2CF-D9D8-4460-96D4-13E98F5577E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11667780"/>
      </p:ext>
    </p:extLst>
  </p:cSld>
  <p:clrMapOvr>
    <a:masterClrMapping/>
  </p:clrMapOvr>
  <p:transition advTm="2000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942966-3C39-4692-8C6E-1041AC8708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47875667"/>
      </p:ext>
    </p:extLst>
  </p:cSld>
  <p:clrMapOvr>
    <a:masterClrMapping/>
  </p:clrMapOvr>
  <p:transition advTm="2000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1"/>
            <a:ext cx="9144000" cy="4047067"/>
            <a:chOff x="0" y="1536"/>
            <a:chExt cx="5760" cy="2549"/>
          </a:xfrm>
        </p:grpSpPr>
        <p:sp>
          <p:nvSpPr>
            <p:cNvPr id="5"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fontAlgn="base">
                <a:spcBef>
                  <a:spcPct val="0"/>
                </a:spcBef>
                <a:spcAft>
                  <a:spcPct val="0"/>
                </a:spcAft>
                <a:defRPr/>
              </a:pPr>
              <a:endParaRPr lang="en-US" sz="1800">
                <a:solidFill>
                  <a:srgbClr val="000000"/>
                </a:solidFill>
                <a:latin typeface="Arial" charset="0"/>
              </a:endParaRPr>
            </a:p>
          </p:txBody>
        </p:sp>
        <p:sp>
          <p:nvSpPr>
            <p:cNvPr id="6" name="Freeform 4"/>
            <p:cNvSpPr>
              <a:spLocks/>
            </p:cNvSpPr>
            <p:nvPr userDrawn="1"/>
          </p:nvSpPr>
          <p:spPr bwMode="hidden">
            <a:xfrm>
              <a:off x="0" y="2664"/>
              <a:ext cx="2688" cy="1224"/>
            </a:xfrm>
            <a:custGeom>
              <a:avLst/>
              <a:gdLst/>
              <a:ahLst/>
              <a:cxnLst>
                <a:cxn ang="0">
                  <a:pos x="0" y="0"/>
                </a:cxn>
                <a:cxn ang="0">
                  <a:pos x="960" y="552"/>
                </a:cxn>
                <a:cxn ang="0">
                  <a:pos x="1968" y="264"/>
                </a:cxn>
                <a:cxn ang="0">
                  <a:pos x="2028" y="270"/>
                </a:cxn>
                <a:cxn ang="0">
                  <a:pos x="2661" y="528"/>
                </a:cxn>
                <a:cxn ang="0">
                  <a:pos x="2688" y="648"/>
                </a:cxn>
                <a:cxn ang="0">
                  <a:pos x="2304" y="1080"/>
                </a:cxn>
                <a:cxn ang="0">
                  <a:pos x="1584" y="1224"/>
                </a:cxn>
                <a:cxn ang="0">
                  <a:pos x="1296" y="936"/>
                </a:cxn>
                <a:cxn ang="0">
                  <a:pos x="864" y="1032"/>
                </a:cxn>
                <a:cxn ang="0">
                  <a:pos x="0" y="552"/>
                </a:cxn>
                <a:cxn ang="0">
                  <a:pos x="0" y="0"/>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w="9525">
              <a:noFill/>
              <a:round/>
              <a:headEnd/>
              <a:tailEnd/>
            </a:ln>
            <a:effectLst/>
          </p:spPr>
          <p:txBody>
            <a:bodyPr/>
            <a:lstStyle/>
            <a:p>
              <a:pPr fontAlgn="base">
                <a:spcBef>
                  <a:spcPct val="0"/>
                </a:spcBef>
                <a:spcAft>
                  <a:spcPct val="0"/>
                </a:spcAft>
                <a:defRPr/>
              </a:pPr>
              <a:endParaRPr lang="en-US" sz="1800">
                <a:solidFill>
                  <a:srgbClr val="000000"/>
                </a:solidFill>
                <a:latin typeface="Arial" charset="0"/>
              </a:endParaRPr>
            </a:p>
          </p:txBody>
        </p:sp>
        <p:sp>
          <p:nvSpPr>
            <p:cNvPr id="7" name="Freeform 5"/>
            <p:cNvSpPr>
              <a:spLocks/>
            </p:cNvSpPr>
            <p:nvPr userDrawn="1"/>
          </p:nvSpPr>
          <p:spPr bwMode="hidden">
            <a:xfrm>
              <a:off x="3359" y="1536"/>
              <a:ext cx="2401" cy="1232"/>
            </a:xfrm>
            <a:custGeom>
              <a:avLst/>
              <a:gdLst/>
              <a:ahLst/>
              <a:cxnLst>
                <a:cxn ang="0">
                  <a:pos x="2208" y="15"/>
                </a:cxn>
                <a:cxn ang="0">
                  <a:pos x="2088" y="57"/>
                </a:cxn>
                <a:cxn ang="0">
                  <a:pos x="1951" y="99"/>
                </a:cxn>
                <a:cxn ang="0">
                  <a:pos x="1704" y="135"/>
                </a:cxn>
                <a:cxn ang="0">
                  <a:pos x="1314" y="177"/>
                </a:cxn>
                <a:cxn ang="0">
                  <a:pos x="1176" y="189"/>
                </a:cxn>
                <a:cxn ang="0">
                  <a:pos x="1122" y="195"/>
                </a:cxn>
                <a:cxn ang="0">
                  <a:pos x="1075" y="231"/>
                </a:cxn>
                <a:cxn ang="0">
                  <a:pos x="924" y="321"/>
                </a:cxn>
                <a:cxn ang="0">
                  <a:pos x="840" y="369"/>
                </a:cxn>
                <a:cxn ang="0">
                  <a:pos x="630" y="458"/>
                </a:cxn>
                <a:cxn ang="0">
                  <a:pos x="529" y="500"/>
                </a:cxn>
                <a:cxn ang="0">
                  <a:pos x="487" y="542"/>
                </a:cxn>
                <a:cxn ang="0">
                  <a:pos x="457" y="590"/>
                </a:cxn>
                <a:cxn ang="0">
                  <a:pos x="402" y="638"/>
                </a:cxn>
                <a:cxn ang="0">
                  <a:pos x="330" y="758"/>
                </a:cxn>
                <a:cxn ang="0">
                  <a:pos x="312" y="788"/>
                </a:cxn>
                <a:cxn ang="0">
                  <a:pos x="252" y="824"/>
                </a:cxn>
                <a:cxn ang="0">
                  <a:pos x="84" y="926"/>
                </a:cxn>
                <a:cxn ang="0">
                  <a:pos x="0" y="992"/>
                </a:cxn>
                <a:cxn ang="0">
                  <a:pos x="12" y="1040"/>
                </a:cxn>
                <a:cxn ang="0">
                  <a:pos x="132" y="1034"/>
                </a:cxn>
                <a:cxn ang="0">
                  <a:pos x="336" y="980"/>
                </a:cxn>
                <a:cxn ang="0">
                  <a:pos x="529" y="896"/>
                </a:cxn>
                <a:cxn ang="0">
                  <a:pos x="576" y="872"/>
                </a:cxn>
                <a:cxn ang="0">
                  <a:pos x="714" y="848"/>
                </a:cxn>
                <a:cxn ang="0">
                  <a:pos x="966" y="794"/>
                </a:cxn>
                <a:cxn ang="0">
                  <a:pos x="1212" y="782"/>
                </a:cxn>
                <a:cxn ang="0">
                  <a:pos x="1416" y="872"/>
                </a:cxn>
                <a:cxn ang="0">
                  <a:pos x="1464" y="932"/>
                </a:cxn>
                <a:cxn ang="0">
                  <a:pos x="1440" y="992"/>
                </a:cxn>
                <a:cxn ang="0">
                  <a:pos x="1302" y="1040"/>
                </a:cxn>
                <a:cxn ang="0">
                  <a:pos x="1158" y="1100"/>
                </a:cxn>
                <a:cxn ang="0">
                  <a:pos x="1093" y="1148"/>
                </a:cxn>
                <a:cxn ang="0">
                  <a:pos x="1075" y="1208"/>
                </a:cxn>
                <a:cxn ang="0">
                  <a:pos x="1093" y="1232"/>
                </a:cxn>
                <a:cxn ang="0">
                  <a:pos x="1152" y="1226"/>
                </a:cxn>
                <a:cxn ang="0">
                  <a:pos x="1332" y="1208"/>
                </a:cxn>
                <a:cxn ang="0">
                  <a:pos x="1434" y="1184"/>
                </a:cxn>
                <a:cxn ang="0">
                  <a:pos x="1464" y="1172"/>
                </a:cxn>
                <a:cxn ang="0">
                  <a:pos x="1578" y="1130"/>
                </a:cxn>
                <a:cxn ang="0">
                  <a:pos x="1758" y="1064"/>
                </a:cxn>
                <a:cxn ang="0">
                  <a:pos x="1872" y="962"/>
                </a:cxn>
                <a:cxn ang="0">
                  <a:pos x="1986" y="800"/>
                </a:cxn>
                <a:cxn ang="0">
                  <a:pos x="2166" y="650"/>
                </a:cxn>
                <a:cxn ang="0">
                  <a:pos x="2257" y="590"/>
                </a:cxn>
                <a:cxn ang="0">
                  <a:pos x="2400" y="57"/>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257" y="590"/>
                  </a:lnTo>
                  <a:lnTo>
                    <a:pt x="2400" y="518"/>
                  </a:lnTo>
                  <a:lnTo>
                    <a:pt x="2400" y="57"/>
                  </a:lnTo>
                  <a:lnTo>
                    <a:pt x="2401" y="0"/>
                  </a:lnTo>
                  <a:lnTo>
                    <a:pt x="2310" y="3"/>
                  </a:lnTo>
                  <a:close/>
                </a:path>
              </a:pathLst>
            </a:custGeom>
            <a:solidFill>
              <a:schemeClr val="bg2"/>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8" name="Freeform 6"/>
            <p:cNvSpPr>
              <a:spLocks/>
            </p:cNvSpPr>
            <p:nvPr userDrawn="1"/>
          </p:nvSpPr>
          <p:spPr bwMode="hidden">
            <a:xfrm>
              <a:off x="3792" y="1536"/>
              <a:ext cx="1968" cy="763"/>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9" name="Freeform 7"/>
            <p:cNvSpPr>
              <a:spLocks/>
            </p:cNvSpPr>
            <p:nvPr userDrawn="1"/>
          </p:nvSpPr>
          <p:spPr bwMode="hidden">
            <a:xfrm>
              <a:off x="3599" y="2477"/>
              <a:ext cx="186" cy="120"/>
            </a:xfrm>
            <a:custGeom>
              <a:avLst/>
              <a:gdLst/>
              <a:ahLst/>
              <a:cxnLst>
                <a:cxn ang="0">
                  <a:pos x="185" y="0"/>
                </a:cxn>
                <a:cxn ang="0">
                  <a:pos x="185" y="6"/>
                </a:cxn>
                <a:cxn ang="0">
                  <a:pos x="185" y="18"/>
                </a:cxn>
                <a:cxn ang="0">
                  <a:pos x="185" y="36"/>
                </a:cxn>
                <a:cxn ang="0">
                  <a:pos x="179" y="54"/>
                </a:cxn>
                <a:cxn ang="0">
                  <a:pos x="161" y="72"/>
                </a:cxn>
                <a:cxn ang="0">
                  <a:pos x="137" y="96"/>
                </a:cxn>
                <a:cxn ang="0">
                  <a:pos x="101" y="108"/>
                </a:cxn>
                <a:cxn ang="0">
                  <a:pos x="47" y="120"/>
                </a:cxn>
                <a:cxn ang="0">
                  <a:pos x="29" y="120"/>
                </a:cxn>
                <a:cxn ang="0">
                  <a:pos x="17" y="114"/>
                </a:cxn>
                <a:cxn ang="0">
                  <a:pos x="0" y="96"/>
                </a:cxn>
                <a:cxn ang="0">
                  <a:pos x="0" y="78"/>
                </a:cxn>
                <a:cxn ang="0">
                  <a:pos x="0" y="72"/>
                </a:cxn>
                <a:cxn ang="0">
                  <a:pos x="185" y="0"/>
                </a:cxn>
                <a:cxn ang="0">
                  <a:pos x="185" y="0"/>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lnTo>
                    <a:pt x="185" y="0"/>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0" name="Freeform 8"/>
            <p:cNvSpPr>
              <a:spLocks/>
            </p:cNvSpPr>
            <p:nvPr userDrawn="1"/>
          </p:nvSpPr>
          <p:spPr bwMode="hidden">
            <a:xfrm>
              <a:off x="3779" y="2393"/>
              <a:ext cx="185" cy="120"/>
            </a:xfrm>
            <a:custGeom>
              <a:avLst/>
              <a:gdLst/>
              <a:ahLst/>
              <a:cxnLst>
                <a:cxn ang="0">
                  <a:pos x="185" y="0"/>
                </a:cxn>
                <a:cxn ang="0">
                  <a:pos x="185" y="6"/>
                </a:cxn>
                <a:cxn ang="0">
                  <a:pos x="179" y="24"/>
                </a:cxn>
                <a:cxn ang="0">
                  <a:pos x="167" y="42"/>
                </a:cxn>
                <a:cxn ang="0">
                  <a:pos x="149" y="66"/>
                </a:cxn>
                <a:cxn ang="0">
                  <a:pos x="131" y="90"/>
                </a:cxn>
                <a:cxn ang="0">
                  <a:pos x="102" y="108"/>
                </a:cxn>
                <a:cxn ang="0">
                  <a:pos x="66" y="120"/>
                </a:cxn>
                <a:cxn ang="0">
                  <a:pos x="18" y="120"/>
                </a:cxn>
                <a:cxn ang="0">
                  <a:pos x="0" y="60"/>
                </a:cxn>
                <a:cxn ang="0">
                  <a:pos x="185" y="0"/>
                </a:cxn>
                <a:cxn ang="0">
                  <a:pos x="185" y="0"/>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lnTo>
                    <a:pt x="185" y="0"/>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 name="Freeform 9"/>
            <p:cNvSpPr>
              <a:spLocks/>
            </p:cNvSpPr>
            <p:nvPr userDrawn="1"/>
          </p:nvSpPr>
          <p:spPr bwMode="hidden">
            <a:xfrm>
              <a:off x="3839" y="1836"/>
              <a:ext cx="528" cy="275"/>
            </a:xfrm>
            <a:custGeom>
              <a:avLst/>
              <a:gdLst/>
              <a:ahLst/>
              <a:cxnLst>
                <a:cxn ang="0">
                  <a:pos x="0" y="275"/>
                </a:cxn>
                <a:cxn ang="0">
                  <a:pos x="0" y="269"/>
                </a:cxn>
                <a:cxn ang="0">
                  <a:pos x="6" y="251"/>
                </a:cxn>
                <a:cxn ang="0">
                  <a:pos x="6" y="239"/>
                </a:cxn>
                <a:cxn ang="0">
                  <a:pos x="12" y="227"/>
                </a:cxn>
                <a:cxn ang="0">
                  <a:pos x="18" y="221"/>
                </a:cxn>
                <a:cxn ang="0">
                  <a:pos x="36" y="215"/>
                </a:cxn>
                <a:cxn ang="0">
                  <a:pos x="77" y="203"/>
                </a:cxn>
                <a:cxn ang="0">
                  <a:pos x="137" y="179"/>
                </a:cxn>
                <a:cxn ang="0">
                  <a:pos x="209" y="143"/>
                </a:cxn>
                <a:cxn ang="0">
                  <a:pos x="251" y="120"/>
                </a:cxn>
                <a:cxn ang="0">
                  <a:pos x="299" y="96"/>
                </a:cxn>
                <a:cxn ang="0">
                  <a:pos x="394" y="48"/>
                </a:cxn>
                <a:cxn ang="0">
                  <a:pos x="442" y="30"/>
                </a:cxn>
                <a:cxn ang="0">
                  <a:pos x="478" y="12"/>
                </a:cxn>
                <a:cxn ang="0">
                  <a:pos x="502" y="6"/>
                </a:cxn>
                <a:cxn ang="0">
                  <a:pos x="520" y="0"/>
                </a:cxn>
                <a:cxn ang="0">
                  <a:pos x="526" y="0"/>
                </a:cxn>
                <a:cxn ang="0">
                  <a:pos x="520" y="6"/>
                </a:cxn>
                <a:cxn ang="0">
                  <a:pos x="508" y="12"/>
                </a:cxn>
                <a:cxn ang="0">
                  <a:pos x="484" y="24"/>
                </a:cxn>
                <a:cxn ang="0">
                  <a:pos x="460" y="42"/>
                </a:cxn>
                <a:cxn ang="0">
                  <a:pos x="436" y="54"/>
                </a:cxn>
                <a:cxn ang="0">
                  <a:pos x="394" y="78"/>
                </a:cxn>
                <a:cxn ang="0">
                  <a:pos x="340" y="108"/>
                </a:cxn>
                <a:cxn ang="0">
                  <a:pos x="275" y="143"/>
                </a:cxn>
                <a:cxn ang="0">
                  <a:pos x="131" y="221"/>
                </a:cxn>
                <a:cxn ang="0">
                  <a:pos x="65" y="251"/>
                </a:cxn>
                <a:cxn ang="0">
                  <a:pos x="0" y="275"/>
                </a:cxn>
                <a:cxn ang="0">
                  <a:pos x="0" y="275"/>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lnTo>
                    <a:pt x="0" y="275"/>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2" name="Freeform 10"/>
            <p:cNvSpPr>
              <a:spLocks/>
            </p:cNvSpPr>
            <p:nvPr userDrawn="1"/>
          </p:nvSpPr>
          <p:spPr bwMode="hidden">
            <a:xfrm>
              <a:off x="3676" y="2015"/>
              <a:ext cx="721" cy="307"/>
            </a:xfrm>
            <a:custGeom>
              <a:avLst/>
              <a:gdLst/>
              <a:ahLst/>
              <a:cxnLst>
                <a:cxn ang="0">
                  <a:pos x="48" y="216"/>
                </a:cxn>
                <a:cxn ang="0">
                  <a:pos x="30" y="252"/>
                </a:cxn>
                <a:cxn ang="0">
                  <a:pos x="12" y="282"/>
                </a:cxn>
                <a:cxn ang="0">
                  <a:pos x="6" y="300"/>
                </a:cxn>
                <a:cxn ang="0">
                  <a:pos x="0" y="306"/>
                </a:cxn>
                <a:cxn ang="0">
                  <a:pos x="48" y="276"/>
                </a:cxn>
                <a:cxn ang="0">
                  <a:pos x="84" y="252"/>
                </a:cxn>
                <a:cxn ang="0">
                  <a:pos x="108" y="234"/>
                </a:cxn>
                <a:cxn ang="0">
                  <a:pos x="120" y="228"/>
                </a:cxn>
                <a:cxn ang="0">
                  <a:pos x="126" y="228"/>
                </a:cxn>
                <a:cxn ang="0">
                  <a:pos x="144" y="222"/>
                </a:cxn>
                <a:cxn ang="0">
                  <a:pos x="168" y="216"/>
                </a:cxn>
                <a:cxn ang="0">
                  <a:pos x="198" y="204"/>
                </a:cxn>
                <a:cxn ang="0">
                  <a:pos x="275" y="180"/>
                </a:cxn>
                <a:cxn ang="0">
                  <a:pos x="371" y="156"/>
                </a:cxn>
                <a:cxn ang="0">
                  <a:pos x="461" y="126"/>
                </a:cxn>
                <a:cxn ang="0">
                  <a:pos x="544" y="102"/>
                </a:cxn>
                <a:cxn ang="0">
                  <a:pos x="574" y="90"/>
                </a:cxn>
                <a:cxn ang="0">
                  <a:pos x="604" y="84"/>
                </a:cxn>
                <a:cxn ang="0">
                  <a:pos x="622" y="78"/>
                </a:cxn>
                <a:cxn ang="0">
                  <a:pos x="628" y="72"/>
                </a:cxn>
                <a:cxn ang="0">
                  <a:pos x="634" y="66"/>
                </a:cxn>
                <a:cxn ang="0">
                  <a:pos x="652" y="60"/>
                </a:cxn>
                <a:cxn ang="0">
                  <a:pos x="694" y="30"/>
                </a:cxn>
                <a:cxn ang="0">
                  <a:pos x="712" y="18"/>
                </a:cxn>
                <a:cxn ang="0">
                  <a:pos x="718" y="6"/>
                </a:cxn>
                <a:cxn ang="0">
                  <a:pos x="712" y="0"/>
                </a:cxn>
                <a:cxn ang="0">
                  <a:pos x="688" y="0"/>
                </a:cxn>
                <a:cxn ang="0">
                  <a:pos x="628" y="0"/>
                </a:cxn>
                <a:cxn ang="0">
                  <a:pos x="580" y="0"/>
                </a:cxn>
                <a:cxn ang="0">
                  <a:pos x="544" y="0"/>
                </a:cxn>
                <a:cxn ang="0">
                  <a:pos x="514" y="18"/>
                </a:cxn>
                <a:cxn ang="0">
                  <a:pos x="485" y="42"/>
                </a:cxn>
                <a:cxn ang="0">
                  <a:pos x="467" y="54"/>
                </a:cxn>
                <a:cxn ang="0">
                  <a:pos x="449" y="60"/>
                </a:cxn>
                <a:cxn ang="0">
                  <a:pos x="425" y="60"/>
                </a:cxn>
                <a:cxn ang="0">
                  <a:pos x="389" y="66"/>
                </a:cxn>
                <a:cxn ang="0">
                  <a:pos x="347" y="84"/>
                </a:cxn>
                <a:cxn ang="0">
                  <a:pos x="311" y="108"/>
                </a:cxn>
                <a:cxn ang="0">
                  <a:pos x="287" y="126"/>
                </a:cxn>
                <a:cxn ang="0">
                  <a:pos x="275" y="132"/>
                </a:cxn>
                <a:cxn ang="0">
                  <a:pos x="257" y="138"/>
                </a:cxn>
                <a:cxn ang="0">
                  <a:pos x="221" y="138"/>
                </a:cxn>
                <a:cxn ang="0">
                  <a:pos x="186" y="138"/>
                </a:cxn>
                <a:cxn ang="0">
                  <a:pos x="180" y="138"/>
                </a:cxn>
                <a:cxn ang="0">
                  <a:pos x="174" y="138"/>
                </a:cxn>
                <a:cxn ang="0">
                  <a:pos x="114" y="162"/>
                </a:cxn>
                <a:cxn ang="0">
                  <a:pos x="48" y="216"/>
                </a:cxn>
                <a:cxn ang="0">
                  <a:pos x="48" y="216"/>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lnTo>
                    <a:pt x="48" y="216"/>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3" name="Freeform 11"/>
            <p:cNvSpPr>
              <a:spLocks/>
            </p:cNvSpPr>
            <p:nvPr userDrawn="1"/>
          </p:nvSpPr>
          <p:spPr bwMode="hidden">
            <a:xfrm>
              <a:off x="3358" y="1891"/>
              <a:ext cx="2400" cy="880"/>
            </a:xfrm>
            <a:custGeom>
              <a:avLst/>
              <a:gdLst/>
              <a:ahLst/>
              <a:cxnLst>
                <a:cxn ang="0">
                  <a:pos x="2231" y="54"/>
                </a:cxn>
                <a:cxn ang="0">
                  <a:pos x="2189" y="54"/>
                </a:cxn>
                <a:cxn ang="0">
                  <a:pos x="2147" y="66"/>
                </a:cxn>
                <a:cxn ang="0">
                  <a:pos x="2021" y="101"/>
                </a:cxn>
                <a:cxn ang="0">
                  <a:pos x="1956" y="119"/>
                </a:cxn>
                <a:cxn ang="0">
                  <a:pos x="1860" y="167"/>
                </a:cxn>
                <a:cxn ang="0">
                  <a:pos x="1836" y="245"/>
                </a:cxn>
                <a:cxn ang="0">
                  <a:pos x="1842" y="305"/>
                </a:cxn>
                <a:cxn ang="0">
                  <a:pos x="1758" y="317"/>
                </a:cxn>
                <a:cxn ang="0">
                  <a:pos x="1597" y="263"/>
                </a:cxn>
                <a:cxn ang="0">
                  <a:pos x="1507" y="257"/>
                </a:cxn>
                <a:cxn ang="0">
                  <a:pos x="1399" y="311"/>
                </a:cxn>
                <a:cxn ang="0">
                  <a:pos x="1334" y="353"/>
                </a:cxn>
                <a:cxn ang="0">
                  <a:pos x="1310" y="359"/>
                </a:cxn>
                <a:cxn ang="0">
                  <a:pos x="1214" y="371"/>
                </a:cxn>
                <a:cxn ang="0">
                  <a:pos x="1160" y="365"/>
                </a:cxn>
                <a:cxn ang="0">
                  <a:pos x="1053" y="371"/>
                </a:cxn>
                <a:cxn ang="0">
                  <a:pos x="957" y="383"/>
                </a:cxn>
                <a:cxn ang="0">
                  <a:pos x="921" y="401"/>
                </a:cxn>
                <a:cxn ang="0">
                  <a:pos x="819" y="419"/>
                </a:cxn>
                <a:cxn ang="0">
                  <a:pos x="778" y="419"/>
                </a:cxn>
                <a:cxn ang="0">
                  <a:pos x="664" y="437"/>
                </a:cxn>
                <a:cxn ang="0">
                  <a:pos x="598" y="473"/>
                </a:cxn>
                <a:cxn ang="0">
                  <a:pos x="503" y="467"/>
                </a:cxn>
                <a:cxn ang="0">
                  <a:pos x="431" y="491"/>
                </a:cxn>
                <a:cxn ang="0">
                  <a:pos x="413" y="539"/>
                </a:cxn>
                <a:cxn ang="0">
                  <a:pos x="347" y="569"/>
                </a:cxn>
                <a:cxn ang="0">
                  <a:pos x="222" y="599"/>
                </a:cxn>
                <a:cxn ang="0">
                  <a:pos x="138" y="647"/>
                </a:cxn>
                <a:cxn ang="0">
                  <a:pos x="108" y="659"/>
                </a:cxn>
                <a:cxn ang="0">
                  <a:pos x="0" y="671"/>
                </a:cxn>
                <a:cxn ang="0">
                  <a:pos x="84" y="695"/>
                </a:cxn>
                <a:cxn ang="0">
                  <a:pos x="263" y="653"/>
                </a:cxn>
                <a:cxn ang="0">
                  <a:pos x="473" y="569"/>
                </a:cxn>
                <a:cxn ang="0">
                  <a:pos x="568" y="521"/>
                </a:cxn>
                <a:cxn ang="0">
                  <a:pos x="646" y="515"/>
                </a:cxn>
                <a:cxn ang="0">
                  <a:pos x="873" y="461"/>
                </a:cxn>
                <a:cxn ang="0">
                  <a:pos x="1148" y="425"/>
                </a:cxn>
                <a:cxn ang="0">
                  <a:pos x="1292" y="461"/>
                </a:cxn>
                <a:cxn ang="0">
                  <a:pos x="1417" y="533"/>
                </a:cxn>
                <a:cxn ang="0">
                  <a:pos x="1435" y="617"/>
                </a:cxn>
                <a:cxn ang="0">
                  <a:pos x="1376" y="653"/>
                </a:cxn>
                <a:cxn ang="0">
                  <a:pos x="1226" y="701"/>
                </a:cxn>
                <a:cxn ang="0">
                  <a:pos x="1112" y="755"/>
                </a:cxn>
                <a:cxn ang="0">
                  <a:pos x="1065" y="809"/>
                </a:cxn>
                <a:cxn ang="0">
                  <a:pos x="1077" y="869"/>
                </a:cxn>
                <a:cxn ang="0">
                  <a:pos x="1106" y="881"/>
                </a:cxn>
                <a:cxn ang="0">
                  <a:pos x="1208" y="869"/>
                </a:cxn>
                <a:cxn ang="0">
                  <a:pos x="1388" y="857"/>
                </a:cxn>
                <a:cxn ang="0">
                  <a:pos x="1441" y="851"/>
                </a:cxn>
                <a:cxn ang="0">
                  <a:pos x="1483" y="833"/>
                </a:cxn>
                <a:cxn ang="0">
                  <a:pos x="1675" y="743"/>
                </a:cxn>
                <a:cxn ang="0">
                  <a:pos x="1806" y="689"/>
                </a:cxn>
                <a:cxn ang="0">
                  <a:pos x="1884" y="581"/>
                </a:cxn>
                <a:cxn ang="0">
                  <a:pos x="2039" y="389"/>
                </a:cxn>
                <a:cxn ang="0">
                  <a:pos x="2207" y="269"/>
                </a:cxn>
                <a:cxn ang="0">
                  <a:pos x="2249" y="239"/>
                </a:cxn>
                <a:cxn ang="0">
                  <a:pos x="2392" y="0"/>
                </a:cxn>
                <a:cxn ang="0">
                  <a:pos x="2302" y="36"/>
                </a:cxn>
              </a:cxnLst>
              <a:rect l="0" t="0" r="r" b="b"/>
              <a:pathLst>
                <a:path w="2392" h="881">
                  <a:moveTo>
                    <a:pt x="2302" y="36"/>
                  </a:moveTo>
                  <a:lnTo>
                    <a:pt x="2266" y="48"/>
                  </a:lnTo>
                  <a:lnTo>
                    <a:pt x="2231" y="54"/>
                  </a:lnTo>
                  <a:lnTo>
                    <a:pt x="2201" y="54"/>
                  </a:lnTo>
                  <a:lnTo>
                    <a:pt x="2195" y="54"/>
                  </a:lnTo>
                  <a:lnTo>
                    <a:pt x="2189"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249" y="239"/>
                  </a:lnTo>
                  <a:lnTo>
                    <a:pt x="2392" y="167"/>
                  </a:lnTo>
                  <a:lnTo>
                    <a:pt x="2392" y="60"/>
                  </a:lnTo>
                  <a:lnTo>
                    <a:pt x="2392" y="0"/>
                  </a:lnTo>
                  <a:lnTo>
                    <a:pt x="2344" y="18"/>
                  </a:lnTo>
                  <a:lnTo>
                    <a:pt x="2302" y="36"/>
                  </a:lnTo>
                  <a:lnTo>
                    <a:pt x="2302" y="36"/>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4" name="Freeform 12"/>
            <p:cNvSpPr>
              <a:spLocks/>
            </p:cNvSpPr>
            <p:nvPr userDrawn="1"/>
          </p:nvSpPr>
          <p:spPr bwMode="hidden">
            <a:xfrm>
              <a:off x="3839" y="1855"/>
              <a:ext cx="577" cy="257"/>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5" name="Freeform 13"/>
            <p:cNvSpPr>
              <a:spLocks/>
            </p:cNvSpPr>
            <p:nvPr userDrawn="1"/>
          </p:nvSpPr>
          <p:spPr bwMode="hidden">
            <a:xfrm>
              <a:off x="5327" y="1643"/>
              <a:ext cx="5" cy="0"/>
            </a:xfrm>
            <a:custGeom>
              <a:avLst/>
              <a:gdLst/>
              <a:ahLst/>
              <a:cxnLst>
                <a:cxn ang="0">
                  <a:pos x="0" y="0"/>
                </a:cxn>
                <a:cxn ang="0">
                  <a:pos x="5" y="0"/>
                </a:cxn>
                <a:cxn ang="0">
                  <a:pos x="0" y="0"/>
                </a:cxn>
                <a:cxn ang="0">
                  <a:pos x="0" y="0"/>
                </a:cxn>
              </a:cxnLst>
              <a:rect l="0" t="0" r="r" b="b"/>
              <a:pathLst>
                <a:path w="5">
                  <a:moveTo>
                    <a:pt x="0" y="0"/>
                  </a:moveTo>
                  <a:lnTo>
                    <a:pt x="5" y="0"/>
                  </a:lnTo>
                  <a:lnTo>
                    <a:pt x="0" y="0"/>
                  </a:lnTo>
                  <a:lnTo>
                    <a:pt x="0" y="0"/>
                  </a:lnTo>
                  <a:close/>
                </a:path>
              </a:pathLst>
            </a:custGeom>
            <a:solidFill>
              <a:srgbClr val="FED1AD"/>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6"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7" name="Freeform 15"/>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8" name="Freeform 16"/>
            <p:cNvSpPr>
              <a:spLocks/>
            </p:cNvSpPr>
            <p:nvPr userDrawn="1"/>
          </p:nvSpPr>
          <p:spPr bwMode="hidden">
            <a:xfrm>
              <a:off x="0" y="2659"/>
              <a:ext cx="2595" cy="932"/>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9" name="Freeform 17"/>
            <p:cNvSpPr>
              <a:spLocks/>
            </p:cNvSpPr>
            <p:nvPr userDrawn="1"/>
          </p:nvSpPr>
          <p:spPr bwMode="hidden">
            <a:xfrm>
              <a:off x="0" y="2994"/>
              <a:ext cx="2723" cy="1091"/>
            </a:xfrm>
            <a:custGeom>
              <a:avLst/>
              <a:gdLst/>
              <a:ahLst/>
              <a:cxnLst>
                <a:cxn ang="0">
                  <a:pos x="2370" y="72"/>
                </a:cxn>
                <a:cxn ang="0">
                  <a:pos x="2597" y="198"/>
                </a:cxn>
                <a:cxn ang="0">
                  <a:pos x="2639" y="276"/>
                </a:cxn>
                <a:cxn ang="0">
                  <a:pos x="2453" y="264"/>
                </a:cxn>
                <a:cxn ang="0">
                  <a:pos x="2297" y="204"/>
                </a:cxn>
                <a:cxn ang="0">
                  <a:pos x="2112" y="66"/>
                </a:cxn>
                <a:cxn ang="0">
                  <a:pos x="2088" y="72"/>
                </a:cxn>
                <a:cxn ang="0">
                  <a:pos x="2106" y="114"/>
                </a:cxn>
                <a:cxn ang="0">
                  <a:pos x="2412" y="552"/>
                </a:cxn>
                <a:cxn ang="0">
                  <a:pos x="2279" y="564"/>
                </a:cxn>
                <a:cxn ang="0">
                  <a:pos x="2189" y="492"/>
                </a:cxn>
                <a:cxn ang="0">
                  <a:pos x="2058" y="330"/>
                </a:cxn>
                <a:cxn ang="0">
                  <a:pos x="1991" y="234"/>
                </a:cxn>
                <a:cxn ang="0">
                  <a:pos x="1949" y="174"/>
                </a:cxn>
                <a:cxn ang="0">
                  <a:pos x="1824" y="132"/>
                </a:cxn>
                <a:cxn ang="0">
                  <a:pos x="1794" y="144"/>
                </a:cxn>
                <a:cxn ang="0">
                  <a:pos x="1895" y="222"/>
                </a:cxn>
                <a:cxn ang="0">
                  <a:pos x="1943" y="366"/>
                </a:cxn>
                <a:cxn ang="0">
                  <a:pos x="2064" y="630"/>
                </a:cxn>
                <a:cxn ang="0">
                  <a:pos x="2052" y="695"/>
                </a:cxn>
                <a:cxn ang="0">
                  <a:pos x="1955" y="683"/>
                </a:cxn>
                <a:cxn ang="0">
                  <a:pos x="1913" y="636"/>
                </a:cxn>
                <a:cxn ang="0">
                  <a:pos x="1703" y="312"/>
                </a:cxn>
                <a:cxn ang="0">
                  <a:pos x="1637" y="276"/>
                </a:cxn>
                <a:cxn ang="0">
                  <a:pos x="1643" y="318"/>
                </a:cxn>
                <a:cxn ang="0">
                  <a:pos x="1673" y="408"/>
                </a:cxn>
                <a:cxn ang="0">
                  <a:pos x="1716" y="779"/>
                </a:cxn>
                <a:cxn ang="0">
                  <a:pos x="1691" y="737"/>
                </a:cxn>
                <a:cxn ang="0">
                  <a:pos x="1613" y="582"/>
                </a:cxn>
                <a:cxn ang="0">
                  <a:pos x="1494" y="480"/>
                </a:cxn>
                <a:cxn ang="0">
                  <a:pos x="1248" y="528"/>
                </a:cxn>
                <a:cxn ang="0">
                  <a:pos x="996" y="630"/>
                </a:cxn>
                <a:cxn ang="0">
                  <a:pos x="714" y="534"/>
                </a:cxn>
                <a:cxn ang="0">
                  <a:pos x="198" y="288"/>
                </a:cxn>
                <a:cxn ang="0">
                  <a:pos x="0" y="460"/>
                </a:cxn>
                <a:cxn ang="0">
                  <a:pos x="288" y="570"/>
                </a:cxn>
                <a:cxn ang="0">
                  <a:pos x="461" y="654"/>
                </a:cxn>
                <a:cxn ang="0">
                  <a:pos x="725" y="755"/>
                </a:cxn>
                <a:cxn ang="0">
                  <a:pos x="966" y="791"/>
                </a:cxn>
                <a:cxn ang="0">
                  <a:pos x="1176" y="779"/>
                </a:cxn>
                <a:cxn ang="0">
                  <a:pos x="1278" y="791"/>
                </a:cxn>
                <a:cxn ang="0">
                  <a:pos x="1404" y="845"/>
                </a:cxn>
                <a:cxn ang="0">
                  <a:pos x="1416" y="887"/>
                </a:cxn>
                <a:cxn ang="0">
                  <a:pos x="1361" y="923"/>
                </a:cxn>
                <a:cxn ang="0">
                  <a:pos x="1385" y="1007"/>
                </a:cxn>
                <a:cxn ang="0">
                  <a:pos x="1494" y="1085"/>
                </a:cxn>
                <a:cxn ang="0">
                  <a:pos x="1697" y="1043"/>
                </a:cxn>
                <a:cxn ang="0">
                  <a:pos x="1812" y="989"/>
                </a:cxn>
                <a:cxn ang="0">
                  <a:pos x="1973" y="917"/>
                </a:cxn>
                <a:cxn ang="0">
                  <a:pos x="2201" y="899"/>
                </a:cxn>
                <a:cxn ang="0">
                  <a:pos x="2364" y="863"/>
                </a:cxn>
                <a:cxn ang="0">
                  <a:pos x="2400" y="743"/>
                </a:cxn>
                <a:cxn ang="0">
                  <a:pos x="2471" y="701"/>
                </a:cxn>
                <a:cxn ang="0">
                  <a:pos x="2621" y="504"/>
                </a:cxn>
                <a:cxn ang="0">
                  <a:pos x="2693" y="374"/>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08"/>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grpSp>
      <p:sp>
        <p:nvSpPr>
          <p:cNvPr id="115730" name="Rectangle 18"/>
          <p:cNvSpPr>
            <a:spLocks noGrp="1" noChangeArrowheads="1"/>
          </p:cNvSpPr>
          <p:nvPr>
            <p:ph type="ctrTitle" sz="quarter"/>
          </p:nvPr>
        </p:nvSpPr>
        <p:spPr>
          <a:xfrm>
            <a:off x="685800" y="1768476"/>
            <a:ext cx="7772400" cy="1736725"/>
          </a:xfrm>
        </p:spPr>
        <p:txBody>
          <a:bodyPr anchor="b"/>
          <a:lstStyle>
            <a:lvl1pPr>
              <a:defRPr sz="5400"/>
            </a:lvl1pPr>
          </a:lstStyle>
          <a:p>
            <a:r>
              <a:rPr lang="en-US"/>
              <a:t>Click to edit Master title style</a:t>
            </a:r>
          </a:p>
        </p:txBody>
      </p:sp>
      <p:sp>
        <p:nvSpPr>
          <p:cNvPr id="115731" name="Rectangle 19"/>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20" name="Rectangle 20"/>
          <p:cNvSpPr>
            <a:spLocks noGrp="1" noChangeArrowheads="1"/>
          </p:cNvSpPr>
          <p:nvPr>
            <p:ph type="dt" sz="quarter" idx="10"/>
          </p:nvPr>
        </p:nvSpPr>
        <p:spPr/>
        <p:txBody>
          <a:bodyPr/>
          <a:lstStyle>
            <a:lvl1pPr>
              <a:defRPr/>
            </a:lvl1pPr>
          </a:lstStyle>
          <a:p>
            <a:pPr>
              <a:defRPr/>
            </a:pPr>
            <a:endParaRPr lang="en-US">
              <a:solidFill>
                <a:srgbClr val="000000"/>
              </a:solidFill>
            </a:endParaRPr>
          </a:p>
        </p:txBody>
      </p:sp>
      <p:sp>
        <p:nvSpPr>
          <p:cNvPr id="21" name="Rectangle 21"/>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22" name="Rectangle 22"/>
          <p:cNvSpPr>
            <a:spLocks noGrp="1" noChangeArrowheads="1"/>
          </p:cNvSpPr>
          <p:nvPr>
            <p:ph type="sldNum" sz="quarter" idx="12"/>
          </p:nvPr>
        </p:nvSpPr>
        <p:spPr/>
        <p:txBody>
          <a:bodyPr/>
          <a:lstStyle>
            <a:lvl1pPr>
              <a:defRPr/>
            </a:lvl1pPr>
          </a:lstStyle>
          <a:p>
            <a:pPr>
              <a:defRPr/>
            </a:pPr>
            <a:fld id="{8BB67025-9637-442A-AF31-DD6461BDE2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72951552"/>
      </p:ext>
    </p:extLst>
  </p:cSld>
  <p:clrMapOvr>
    <a:masterClrMapping/>
  </p:clrMapOvr>
  <p:transition advTm="2000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37398C4B-EB09-45E9-9E1D-E2FFFC054CB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90803831"/>
      </p:ext>
    </p:extLst>
  </p:cSld>
  <p:clrMapOvr>
    <a:masterClrMapping/>
  </p:clrMapOvr>
  <p:transition advTm="2000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040" indent="0">
              <a:buNone/>
              <a:defRPr sz="1800"/>
            </a:lvl2pPr>
            <a:lvl3pPr marL="914093" indent="0">
              <a:buNone/>
              <a:defRPr sz="1600"/>
            </a:lvl3pPr>
            <a:lvl4pPr marL="1371138" indent="0">
              <a:buNone/>
              <a:defRPr sz="1400"/>
            </a:lvl4pPr>
            <a:lvl5pPr marL="1828187" indent="0">
              <a:buNone/>
              <a:defRPr sz="1400"/>
            </a:lvl5pPr>
            <a:lvl6pPr marL="2285227" indent="0">
              <a:buNone/>
              <a:defRPr sz="1400"/>
            </a:lvl6pPr>
            <a:lvl7pPr marL="2742266" indent="0">
              <a:buNone/>
              <a:defRPr sz="1400"/>
            </a:lvl7pPr>
            <a:lvl8pPr marL="3199315" indent="0">
              <a:buNone/>
              <a:defRPr sz="1400"/>
            </a:lvl8pPr>
            <a:lvl9pPr marL="3656360" indent="0">
              <a:buNone/>
              <a:defRPr sz="1400"/>
            </a:lvl9pPr>
          </a:lstStyle>
          <a:p>
            <a:pPr lvl="0"/>
            <a:r>
              <a:rPr lang="en-US" smtClean="0"/>
              <a:t>Click to edit Master text styles</a:t>
            </a:r>
          </a:p>
        </p:txBody>
      </p:sp>
      <p:sp>
        <p:nvSpPr>
          <p:cNvPr id="4"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00F324F5-0633-49CC-B1D8-AC464717BB4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79335764"/>
      </p:ext>
    </p:extLst>
  </p:cSld>
  <p:clrMapOvr>
    <a:masterClrMapping/>
  </p:clrMapOvr>
  <p:transition advTm="2000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1CDD27A6-189D-47B1-9F07-E0C4925DB84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4664635"/>
      </p:ext>
    </p:extLst>
  </p:cSld>
  <p:clrMapOvr>
    <a:masterClrMapping/>
  </p:clrMapOvr>
  <p:transition advTm="2000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92" y="1535113"/>
            <a:ext cx="4041775"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9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21"/>
          <p:cNvSpPr>
            <a:spLocks noGrp="1" noChangeArrowheads="1"/>
          </p:cNvSpPr>
          <p:nvPr>
            <p:ph type="sldNum" sz="quarter" idx="12"/>
          </p:nvPr>
        </p:nvSpPr>
        <p:spPr>
          <a:ln/>
        </p:spPr>
        <p:txBody>
          <a:bodyPr/>
          <a:lstStyle>
            <a:lvl1pPr>
              <a:defRPr/>
            </a:lvl1pPr>
          </a:lstStyle>
          <a:p>
            <a:pPr>
              <a:defRPr/>
            </a:pPr>
            <a:fld id="{B7152A14-C2BC-4ACD-B2B7-690BA6FB1DA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77356585"/>
      </p:ext>
    </p:extLst>
  </p:cSld>
  <p:clrMapOvr>
    <a:masterClrMapping/>
  </p:clrMapOvr>
  <p:transition advTm="2000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21"/>
          <p:cNvSpPr>
            <a:spLocks noGrp="1" noChangeArrowheads="1"/>
          </p:cNvSpPr>
          <p:nvPr>
            <p:ph type="sldNum" sz="quarter" idx="12"/>
          </p:nvPr>
        </p:nvSpPr>
        <p:spPr>
          <a:ln/>
        </p:spPr>
        <p:txBody>
          <a:bodyPr/>
          <a:lstStyle>
            <a:lvl1pPr>
              <a:defRPr/>
            </a:lvl1pPr>
          </a:lstStyle>
          <a:p>
            <a:pPr>
              <a:defRPr/>
            </a:pPr>
            <a:fld id="{6EA29662-E990-4550-A2A3-7022C34F21A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47324641"/>
      </p:ext>
    </p:extLst>
  </p:cSld>
  <p:clrMapOvr>
    <a:masterClrMapping/>
  </p:clrMapOvr>
  <p:transition advTm="2000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21"/>
          <p:cNvSpPr>
            <a:spLocks noGrp="1" noChangeArrowheads="1"/>
          </p:cNvSpPr>
          <p:nvPr>
            <p:ph type="sldNum" sz="quarter" idx="12"/>
          </p:nvPr>
        </p:nvSpPr>
        <p:spPr>
          <a:ln/>
        </p:spPr>
        <p:txBody>
          <a:bodyPr/>
          <a:lstStyle>
            <a:lvl1pPr>
              <a:defRPr/>
            </a:lvl1pPr>
          </a:lstStyle>
          <a:p>
            <a:pPr>
              <a:defRPr/>
            </a:pPr>
            <a:fld id="{3F9FB45A-AB7D-4398-B44D-20D0C39BD2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47216485"/>
      </p:ext>
    </p:extLst>
  </p:cSld>
  <p:clrMapOvr>
    <a:masterClrMapping/>
  </p:clrMapOvr>
  <p:transition advTm="2000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20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24"/>
            <a:ext cx="3008313" cy="46910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E501BFAF-76AD-46D0-B05C-D1E29A07CD4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5626194"/>
      </p:ext>
    </p:extLst>
  </p:cSld>
  <p:clrMapOvr>
    <a:masterClrMapping/>
  </p:clrMapOvr>
  <p:transition advTm="2000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40" indent="0">
              <a:buNone/>
              <a:defRPr sz="2800"/>
            </a:lvl2pPr>
            <a:lvl3pPr marL="914093" indent="0">
              <a:buNone/>
              <a:defRPr sz="2400"/>
            </a:lvl3pPr>
            <a:lvl4pPr marL="1371138" indent="0">
              <a:buNone/>
              <a:defRPr sz="2000"/>
            </a:lvl4pPr>
            <a:lvl5pPr marL="1828187" indent="0">
              <a:buNone/>
              <a:defRPr sz="2000"/>
            </a:lvl5pPr>
            <a:lvl6pPr marL="2285227" indent="0">
              <a:buNone/>
              <a:defRPr sz="2000"/>
            </a:lvl6pPr>
            <a:lvl7pPr marL="2742266" indent="0">
              <a:buNone/>
              <a:defRPr sz="2000"/>
            </a:lvl7pPr>
            <a:lvl8pPr marL="3199315" indent="0">
              <a:buNone/>
              <a:defRPr sz="2000"/>
            </a:lvl8pPr>
            <a:lvl9pPr marL="3656360" indent="0">
              <a:buNone/>
              <a:defRPr sz="2000"/>
            </a:lvl9pPr>
          </a:lstStyle>
          <a:p>
            <a:pPr lvl="0"/>
            <a:endParaRPr lang="en-US" noProof="0" smtClean="0"/>
          </a:p>
        </p:txBody>
      </p:sp>
      <p:sp>
        <p:nvSpPr>
          <p:cNvPr id="4" name="Text Placeholder 3"/>
          <p:cNvSpPr>
            <a:spLocks noGrp="1"/>
          </p:cNvSpPr>
          <p:nvPr>
            <p:ph type="body" sz="half" idx="2"/>
          </p:nvPr>
        </p:nvSpPr>
        <p:spPr>
          <a:xfrm>
            <a:off x="1792288" y="5367489"/>
            <a:ext cx="5486400" cy="8048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DE08EE36-7A9D-482B-B37E-21A057EE1E9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6790944"/>
      </p:ext>
    </p:extLst>
  </p:cSld>
  <p:clrMapOvr>
    <a:masterClrMapping/>
  </p:clrMapOvr>
  <p:transition advTm="2000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86F9CDA7-227C-458C-ACEC-AD1D2F877E7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28016434"/>
      </p:ext>
    </p:extLst>
  </p:cSld>
  <p:clrMapOvr>
    <a:masterClrMapping/>
  </p:clrMapOvr>
  <p:transition advTm="2000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7"/>
            <a:ext cx="2057400" cy="5821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7"/>
            <a:ext cx="6019800" cy="5821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C9AC3055-D6A3-4FA8-8936-267EE0900F0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99995253"/>
      </p:ext>
    </p:extLst>
  </p:cSld>
  <p:clrMapOvr>
    <a:masterClrMapping/>
  </p:clrMapOvr>
  <p:transition advTm="2000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7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040" indent="0" algn="ctr">
              <a:buNone/>
              <a:defRPr/>
            </a:lvl2pPr>
            <a:lvl3pPr marL="914093" indent="0" algn="ctr">
              <a:buNone/>
              <a:defRPr/>
            </a:lvl3pPr>
            <a:lvl4pPr marL="1371138" indent="0" algn="ctr">
              <a:buNone/>
              <a:defRPr/>
            </a:lvl4pPr>
            <a:lvl5pPr marL="1828187" indent="0" algn="ctr">
              <a:buNone/>
              <a:defRPr/>
            </a:lvl5pPr>
            <a:lvl6pPr marL="2285227" indent="0" algn="ctr">
              <a:buNone/>
              <a:defRPr/>
            </a:lvl6pPr>
            <a:lvl7pPr marL="2742266" indent="0" algn="ctr">
              <a:buNone/>
              <a:defRPr/>
            </a:lvl7pPr>
            <a:lvl8pPr marL="3199315" indent="0" algn="ctr">
              <a:buNone/>
              <a:defRPr/>
            </a:lvl8pPr>
            <a:lvl9pPr marL="365636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2DA84F-B7E2-4D17-8EA2-2CB7DD6B1BF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84448270"/>
      </p:ext>
    </p:extLst>
  </p:cSld>
  <p:clrMapOvr>
    <a:masterClrMapping/>
  </p:clrMapOvr>
  <p:transition advTm="2000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C3C9C0-BFC4-464C-8335-326BEBFD9F3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6925324"/>
      </p:ext>
    </p:extLst>
  </p:cSld>
  <p:clrMapOvr>
    <a:masterClrMapping/>
  </p:clrMapOvr>
  <p:transition advTm="20000"/>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040" indent="0">
              <a:buNone/>
              <a:defRPr sz="1800"/>
            </a:lvl2pPr>
            <a:lvl3pPr marL="914093" indent="0">
              <a:buNone/>
              <a:defRPr sz="1600"/>
            </a:lvl3pPr>
            <a:lvl4pPr marL="1371138" indent="0">
              <a:buNone/>
              <a:defRPr sz="1400"/>
            </a:lvl4pPr>
            <a:lvl5pPr marL="1828187" indent="0">
              <a:buNone/>
              <a:defRPr sz="1400"/>
            </a:lvl5pPr>
            <a:lvl6pPr marL="2285227" indent="0">
              <a:buNone/>
              <a:defRPr sz="1400"/>
            </a:lvl6pPr>
            <a:lvl7pPr marL="2742266" indent="0">
              <a:buNone/>
              <a:defRPr sz="1400"/>
            </a:lvl7pPr>
            <a:lvl8pPr marL="3199315" indent="0">
              <a:buNone/>
              <a:defRPr sz="1400"/>
            </a:lvl8pPr>
            <a:lvl9pPr marL="365636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8D67FB-A8E2-4FAC-A314-AD0C5EBEAEB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0758940"/>
      </p:ext>
    </p:extLst>
  </p:cSld>
  <p:clrMapOvr>
    <a:masterClrMapping/>
  </p:clrMapOvr>
  <p:transition advTm="20000"/>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802F26B-8549-4B43-A787-4C2C9781895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14357363"/>
      </p:ext>
    </p:extLst>
  </p:cSld>
  <p:clrMapOvr>
    <a:masterClrMapping/>
  </p:clrMapOvr>
  <p:transition advTm="2000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92" y="1535113"/>
            <a:ext cx="4041775"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9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65F552-C69D-47AE-990F-A0DF17FE36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5170552"/>
      </p:ext>
    </p:extLst>
  </p:cSld>
  <p:clrMapOvr>
    <a:masterClrMapping/>
  </p:clrMapOvr>
  <p:transition advTm="2000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B790520-CC2F-4D78-890E-C508A6B74A4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1200117"/>
      </p:ext>
    </p:extLst>
  </p:cSld>
  <p:clrMapOvr>
    <a:masterClrMapping/>
  </p:clrMapOvr>
  <p:transition advTm="20000"/>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867F658-43A5-4B4A-8169-B96F95A2FE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0665969"/>
      </p:ext>
    </p:extLst>
  </p:cSld>
  <p:clrMapOvr>
    <a:masterClrMapping/>
  </p:clrMapOvr>
  <p:transition advTm="20000"/>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20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24"/>
            <a:ext cx="3008313" cy="46910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4D3FFF5-D05C-4CC4-B843-4EA282EAF61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9131815"/>
      </p:ext>
    </p:extLst>
  </p:cSld>
  <p:clrMapOvr>
    <a:masterClrMapping/>
  </p:clrMapOvr>
  <p:transition advTm="2000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40" indent="0">
              <a:buNone/>
              <a:defRPr sz="2800"/>
            </a:lvl2pPr>
            <a:lvl3pPr marL="914093" indent="0">
              <a:buNone/>
              <a:defRPr sz="2400"/>
            </a:lvl3pPr>
            <a:lvl4pPr marL="1371138" indent="0">
              <a:buNone/>
              <a:defRPr sz="2000"/>
            </a:lvl4pPr>
            <a:lvl5pPr marL="1828187" indent="0">
              <a:buNone/>
              <a:defRPr sz="2000"/>
            </a:lvl5pPr>
            <a:lvl6pPr marL="2285227" indent="0">
              <a:buNone/>
              <a:defRPr sz="2000"/>
            </a:lvl6pPr>
            <a:lvl7pPr marL="2742266" indent="0">
              <a:buNone/>
              <a:defRPr sz="2000"/>
            </a:lvl7pPr>
            <a:lvl8pPr marL="3199315" indent="0">
              <a:buNone/>
              <a:defRPr sz="2000"/>
            </a:lvl8pPr>
            <a:lvl9pPr marL="3656360" indent="0">
              <a:buNone/>
              <a:defRPr sz="2000"/>
            </a:lvl9pPr>
          </a:lstStyle>
          <a:p>
            <a:pPr lvl="0"/>
            <a:endParaRPr lang="en-US" noProof="0" smtClean="0"/>
          </a:p>
        </p:txBody>
      </p:sp>
      <p:sp>
        <p:nvSpPr>
          <p:cNvPr id="4" name="Text Placeholder 3"/>
          <p:cNvSpPr>
            <a:spLocks noGrp="1"/>
          </p:cNvSpPr>
          <p:nvPr>
            <p:ph type="body" sz="half" idx="2"/>
          </p:nvPr>
        </p:nvSpPr>
        <p:spPr>
          <a:xfrm>
            <a:off x="1792288" y="5367489"/>
            <a:ext cx="5486400" cy="8048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9AAF82-6AB2-40C4-AC46-BEDCDEC378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7441360"/>
      </p:ext>
    </p:extLst>
  </p:cSld>
  <p:clrMapOvr>
    <a:masterClrMapping/>
  </p:clrMapOvr>
  <p:transition advTm="2000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BDF2CF-D9D8-4460-96D4-13E98F5577E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98434867"/>
      </p:ext>
    </p:extLst>
  </p:cSld>
  <p:clrMapOvr>
    <a:masterClrMapping/>
  </p:clrMapOvr>
  <p:transition advTm="2000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942966-3C39-4692-8C6E-1041AC8708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03607708"/>
      </p:ext>
    </p:extLst>
  </p:cSld>
  <p:clrMapOvr>
    <a:masterClrMapping/>
  </p:clrMapOvr>
  <p:transition advTm="2000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7"/>
            <a:ext cx="6858000" cy="1655763"/>
          </a:xfrm>
        </p:spPr>
        <p:txBody>
          <a:bodyPr/>
          <a:lstStyle>
            <a:lvl1pPr marL="0" indent="0" algn="ctr">
              <a:buNone/>
              <a:defRPr sz="1800"/>
            </a:lvl1pPr>
            <a:lvl2pPr marL="342803" indent="0" algn="ctr">
              <a:buNone/>
              <a:defRPr sz="1500"/>
            </a:lvl2pPr>
            <a:lvl3pPr marL="685613" indent="0" algn="ctr">
              <a:buNone/>
              <a:defRPr sz="1400"/>
            </a:lvl3pPr>
            <a:lvl4pPr marL="1028420" indent="0" algn="ctr">
              <a:buNone/>
              <a:defRPr sz="1200"/>
            </a:lvl4pPr>
            <a:lvl5pPr marL="1371226" indent="0" algn="ctr">
              <a:buNone/>
              <a:defRPr sz="1200"/>
            </a:lvl5pPr>
            <a:lvl6pPr marL="1714037" indent="0" algn="ctr">
              <a:buNone/>
              <a:defRPr sz="1200"/>
            </a:lvl6pPr>
            <a:lvl7pPr marL="2056838" indent="0" algn="ctr">
              <a:buNone/>
              <a:defRPr sz="1200"/>
            </a:lvl7pPr>
            <a:lvl8pPr marL="2399640" indent="0" algn="ctr">
              <a:buNone/>
              <a:defRPr sz="1200"/>
            </a:lvl8pPr>
            <a:lvl9pPr marL="2742443"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14F39C-6CD7-4328-A59D-EA15CC37EA76}" type="datetimeFigureOut">
              <a:rPr lang="en-US" smtClean="0">
                <a:solidFill>
                  <a:prstClr val="black">
                    <a:tint val="75000"/>
                  </a:prstClr>
                </a:solidFill>
              </a:rPr>
              <a:pPr/>
              <a:t>4/27/2016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ACA414F-AB24-466C-8C7E-6232A43263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42393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14F39C-6CD7-4328-A59D-EA15CC37EA76}" type="datetimeFigureOut">
              <a:rPr lang="en-US" smtClean="0">
                <a:solidFill>
                  <a:prstClr val="black">
                    <a:tint val="75000"/>
                  </a:prstClr>
                </a:solidFill>
              </a:rPr>
              <a:pPr/>
              <a:t>4/27/2016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ACA414F-AB24-466C-8C7E-6232A43263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79211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825"/>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5"/>
            <a:ext cx="7886700" cy="1500187"/>
          </a:xfrm>
        </p:spPr>
        <p:txBody>
          <a:bodyPr/>
          <a:lstStyle>
            <a:lvl1pPr marL="0" indent="0">
              <a:buNone/>
              <a:defRPr sz="1800">
                <a:solidFill>
                  <a:schemeClr val="tx1">
                    <a:tint val="75000"/>
                  </a:schemeClr>
                </a:solidFill>
              </a:defRPr>
            </a:lvl1pPr>
            <a:lvl2pPr marL="342803" indent="0">
              <a:buNone/>
              <a:defRPr sz="1500">
                <a:solidFill>
                  <a:schemeClr val="tx1">
                    <a:tint val="75000"/>
                  </a:schemeClr>
                </a:solidFill>
              </a:defRPr>
            </a:lvl2pPr>
            <a:lvl3pPr marL="685613" indent="0">
              <a:buNone/>
              <a:defRPr sz="1400">
                <a:solidFill>
                  <a:schemeClr val="tx1">
                    <a:tint val="75000"/>
                  </a:schemeClr>
                </a:solidFill>
              </a:defRPr>
            </a:lvl3pPr>
            <a:lvl4pPr marL="1028420" indent="0">
              <a:buNone/>
              <a:defRPr sz="1200">
                <a:solidFill>
                  <a:schemeClr val="tx1">
                    <a:tint val="75000"/>
                  </a:schemeClr>
                </a:solidFill>
              </a:defRPr>
            </a:lvl4pPr>
            <a:lvl5pPr marL="1371226" indent="0">
              <a:buNone/>
              <a:defRPr sz="1200">
                <a:solidFill>
                  <a:schemeClr val="tx1">
                    <a:tint val="75000"/>
                  </a:schemeClr>
                </a:solidFill>
              </a:defRPr>
            </a:lvl5pPr>
            <a:lvl6pPr marL="1714037" indent="0">
              <a:buNone/>
              <a:defRPr sz="1200">
                <a:solidFill>
                  <a:schemeClr val="tx1">
                    <a:tint val="75000"/>
                  </a:schemeClr>
                </a:solidFill>
              </a:defRPr>
            </a:lvl6pPr>
            <a:lvl7pPr marL="2056838" indent="0">
              <a:buNone/>
              <a:defRPr sz="1200">
                <a:solidFill>
                  <a:schemeClr val="tx1">
                    <a:tint val="75000"/>
                  </a:schemeClr>
                </a:solidFill>
              </a:defRPr>
            </a:lvl7pPr>
            <a:lvl8pPr marL="2399640" indent="0">
              <a:buNone/>
              <a:defRPr sz="1200">
                <a:solidFill>
                  <a:schemeClr val="tx1">
                    <a:tint val="75000"/>
                  </a:schemeClr>
                </a:solidFill>
              </a:defRPr>
            </a:lvl8pPr>
            <a:lvl9pPr marL="2742443"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14F39C-6CD7-4328-A59D-EA15CC37EA76}" type="datetimeFigureOut">
              <a:rPr lang="en-US" smtClean="0">
                <a:solidFill>
                  <a:prstClr val="black">
                    <a:tint val="75000"/>
                  </a:prstClr>
                </a:solidFill>
              </a:rPr>
              <a:pPr/>
              <a:t>4/27/2016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ACA414F-AB24-466C-8C7E-6232A43263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96768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14F39C-6CD7-4328-A59D-EA15CC37EA76}" type="datetimeFigureOut">
              <a:rPr lang="en-US" smtClean="0">
                <a:solidFill>
                  <a:prstClr val="black">
                    <a:tint val="75000"/>
                  </a:prstClr>
                </a:solidFill>
              </a:rPr>
              <a:pPr/>
              <a:t>4/27/2016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ACA414F-AB24-466C-8C7E-6232A43263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2522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803" indent="0">
              <a:buNone/>
              <a:defRPr sz="1500" b="1"/>
            </a:lvl2pPr>
            <a:lvl3pPr marL="685613" indent="0">
              <a:buNone/>
              <a:defRPr sz="1400" b="1"/>
            </a:lvl3pPr>
            <a:lvl4pPr marL="1028420" indent="0">
              <a:buNone/>
              <a:defRPr sz="1200" b="1"/>
            </a:lvl4pPr>
            <a:lvl5pPr marL="1371226" indent="0">
              <a:buNone/>
              <a:defRPr sz="1200" b="1"/>
            </a:lvl5pPr>
            <a:lvl6pPr marL="1714037" indent="0">
              <a:buNone/>
              <a:defRPr sz="1200" b="1"/>
            </a:lvl6pPr>
            <a:lvl7pPr marL="2056838" indent="0">
              <a:buNone/>
              <a:defRPr sz="1200" b="1"/>
            </a:lvl7pPr>
            <a:lvl8pPr marL="2399640" indent="0">
              <a:buNone/>
              <a:defRPr sz="1200" b="1"/>
            </a:lvl8pPr>
            <a:lvl9pPr marL="2742443"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7" y="1681163"/>
            <a:ext cx="3887391" cy="823912"/>
          </a:xfrm>
        </p:spPr>
        <p:txBody>
          <a:bodyPr anchor="b"/>
          <a:lstStyle>
            <a:lvl1pPr marL="0" indent="0">
              <a:buNone/>
              <a:defRPr sz="1800" b="1"/>
            </a:lvl1pPr>
            <a:lvl2pPr marL="342803" indent="0">
              <a:buNone/>
              <a:defRPr sz="1500" b="1"/>
            </a:lvl2pPr>
            <a:lvl3pPr marL="685613" indent="0">
              <a:buNone/>
              <a:defRPr sz="1400" b="1"/>
            </a:lvl3pPr>
            <a:lvl4pPr marL="1028420" indent="0">
              <a:buNone/>
              <a:defRPr sz="1200" b="1"/>
            </a:lvl4pPr>
            <a:lvl5pPr marL="1371226" indent="0">
              <a:buNone/>
              <a:defRPr sz="1200" b="1"/>
            </a:lvl5pPr>
            <a:lvl6pPr marL="1714037" indent="0">
              <a:buNone/>
              <a:defRPr sz="1200" b="1"/>
            </a:lvl6pPr>
            <a:lvl7pPr marL="2056838" indent="0">
              <a:buNone/>
              <a:defRPr sz="1200" b="1"/>
            </a:lvl7pPr>
            <a:lvl8pPr marL="2399640" indent="0">
              <a:buNone/>
              <a:defRPr sz="1200" b="1"/>
            </a:lvl8pPr>
            <a:lvl9pPr marL="2742443"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7"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14F39C-6CD7-4328-A59D-EA15CC37EA76}" type="datetimeFigureOut">
              <a:rPr lang="en-US" smtClean="0">
                <a:solidFill>
                  <a:prstClr val="black">
                    <a:tint val="75000"/>
                  </a:prstClr>
                </a:solidFill>
              </a:rPr>
              <a:pPr/>
              <a:t>4/27/2016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ACA414F-AB24-466C-8C7E-6232A43263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08079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14F39C-6CD7-4328-A59D-EA15CC37EA76}" type="datetimeFigureOut">
              <a:rPr lang="en-US" smtClean="0">
                <a:solidFill>
                  <a:prstClr val="black">
                    <a:tint val="75000"/>
                  </a:prstClr>
                </a:solidFill>
              </a:rPr>
              <a:pPr/>
              <a:t>4/27/2016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ACA414F-AB24-466C-8C7E-6232A43263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74735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4F39C-6CD7-4328-A59D-EA15CC37EA76}" type="datetimeFigureOut">
              <a:rPr lang="en-US" smtClean="0">
                <a:solidFill>
                  <a:prstClr val="black">
                    <a:tint val="75000"/>
                  </a:prstClr>
                </a:solidFill>
              </a:rPr>
              <a:pPr/>
              <a:t>4/27/2016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ACA414F-AB24-466C-8C7E-6232A43263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74904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512"/>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3"/>
            <a:ext cx="2949178" cy="3811588"/>
          </a:xfrm>
        </p:spPr>
        <p:txBody>
          <a:bodyPr/>
          <a:lstStyle>
            <a:lvl1pPr marL="0" indent="0">
              <a:buNone/>
              <a:defRPr sz="1200"/>
            </a:lvl1pPr>
            <a:lvl2pPr marL="342803" indent="0">
              <a:buNone/>
              <a:defRPr sz="1100"/>
            </a:lvl2pPr>
            <a:lvl3pPr marL="685613" indent="0">
              <a:buNone/>
              <a:defRPr sz="900"/>
            </a:lvl3pPr>
            <a:lvl4pPr marL="1028420" indent="0">
              <a:buNone/>
              <a:defRPr sz="800"/>
            </a:lvl4pPr>
            <a:lvl5pPr marL="1371226" indent="0">
              <a:buNone/>
              <a:defRPr sz="800"/>
            </a:lvl5pPr>
            <a:lvl6pPr marL="1714037" indent="0">
              <a:buNone/>
              <a:defRPr sz="800"/>
            </a:lvl6pPr>
            <a:lvl7pPr marL="2056838" indent="0">
              <a:buNone/>
              <a:defRPr sz="800"/>
            </a:lvl7pPr>
            <a:lvl8pPr marL="2399640" indent="0">
              <a:buNone/>
              <a:defRPr sz="800"/>
            </a:lvl8pPr>
            <a:lvl9pPr marL="2742443" indent="0">
              <a:buNone/>
              <a:defRPr sz="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14F39C-6CD7-4328-A59D-EA15CC37EA76}" type="datetimeFigureOut">
              <a:rPr lang="en-US" smtClean="0">
                <a:solidFill>
                  <a:prstClr val="black">
                    <a:tint val="75000"/>
                  </a:prstClr>
                </a:solidFill>
              </a:rPr>
              <a:pPr/>
              <a:t>4/27/2016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ACA414F-AB24-466C-8C7E-6232A43263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05697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512"/>
            <a:ext cx="4629150" cy="4873625"/>
          </a:xfrm>
        </p:spPr>
        <p:txBody>
          <a:bodyPr/>
          <a:lstStyle>
            <a:lvl1pPr marL="0" indent="0">
              <a:buNone/>
              <a:defRPr sz="2400"/>
            </a:lvl1pPr>
            <a:lvl2pPr marL="342803" indent="0">
              <a:buNone/>
              <a:defRPr sz="2100"/>
            </a:lvl2pPr>
            <a:lvl3pPr marL="685613" indent="0">
              <a:buNone/>
              <a:defRPr sz="1800"/>
            </a:lvl3pPr>
            <a:lvl4pPr marL="1028420" indent="0">
              <a:buNone/>
              <a:defRPr sz="1500"/>
            </a:lvl4pPr>
            <a:lvl5pPr marL="1371226" indent="0">
              <a:buNone/>
              <a:defRPr sz="1500"/>
            </a:lvl5pPr>
            <a:lvl6pPr marL="1714037" indent="0">
              <a:buNone/>
              <a:defRPr sz="1500"/>
            </a:lvl6pPr>
            <a:lvl7pPr marL="2056838" indent="0">
              <a:buNone/>
              <a:defRPr sz="1500"/>
            </a:lvl7pPr>
            <a:lvl8pPr marL="2399640" indent="0">
              <a:buNone/>
              <a:defRPr sz="1500"/>
            </a:lvl8pPr>
            <a:lvl9pPr marL="2742443" indent="0">
              <a:buNone/>
              <a:defRPr sz="1500"/>
            </a:lvl9pPr>
          </a:lstStyle>
          <a:p>
            <a:endParaRPr lang="en-US"/>
          </a:p>
        </p:txBody>
      </p:sp>
      <p:sp>
        <p:nvSpPr>
          <p:cNvPr id="4" name="Text Placeholder 3"/>
          <p:cNvSpPr>
            <a:spLocks noGrp="1"/>
          </p:cNvSpPr>
          <p:nvPr>
            <p:ph type="body" sz="half" idx="2"/>
          </p:nvPr>
        </p:nvSpPr>
        <p:spPr>
          <a:xfrm>
            <a:off x="629841" y="2057403"/>
            <a:ext cx="2949178" cy="3811588"/>
          </a:xfrm>
        </p:spPr>
        <p:txBody>
          <a:bodyPr/>
          <a:lstStyle>
            <a:lvl1pPr marL="0" indent="0">
              <a:buNone/>
              <a:defRPr sz="1200"/>
            </a:lvl1pPr>
            <a:lvl2pPr marL="342803" indent="0">
              <a:buNone/>
              <a:defRPr sz="1100"/>
            </a:lvl2pPr>
            <a:lvl3pPr marL="685613" indent="0">
              <a:buNone/>
              <a:defRPr sz="900"/>
            </a:lvl3pPr>
            <a:lvl4pPr marL="1028420" indent="0">
              <a:buNone/>
              <a:defRPr sz="800"/>
            </a:lvl4pPr>
            <a:lvl5pPr marL="1371226" indent="0">
              <a:buNone/>
              <a:defRPr sz="800"/>
            </a:lvl5pPr>
            <a:lvl6pPr marL="1714037" indent="0">
              <a:buNone/>
              <a:defRPr sz="800"/>
            </a:lvl6pPr>
            <a:lvl7pPr marL="2056838" indent="0">
              <a:buNone/>
              <a:defRPr sz="800"/>
            </a:lvl7pPr>
            <a:lvl8pPr marL="2399640" indent="0">
              <a:buNone/>
              <a:defRPr sz="800"/>
            </a:lvl8pPr>
            <a:lvl9pPr marL="2742443" indent="0">
              <a:buNone/>
              <a:defRPr sz="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14F39C-6CD7-4328-A59D-EA15CC37EA76}" type="datetimeFigureOut">
              <a:rPr lang="en-US" smtClean="0">
                <a:solidFill>
                  <a:prstClr val="black">
                    <a:tint val="75000"/>
                  </a:prstClr>
                </a:solidFill>
              </a:rPr>
              <a:pPr/>
              <a:t>4/27/2016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ACA414F-AB24-466C-8C7E-6232A43263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13451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14F39C-6CD7-4328-A59D-EA15CC37EA76}" type="datetimeFigureOut">
              <a:rPr lang="en-US" smtClean="0">
                <a:solidFill>
                  <a:prstClr val="black">
                    <a:tint val="75000"/>
                  </a:prstClr>
                </a:solidFill>
              </a:rPr>
              <a:pPr/>
              <a:t>4/27/2016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ACA414F-AB24-466C-8C7E-6232A43263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79070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211"/>
            <a:ext cx="1971675" cy="581183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94" y="365211"/>
            <a:ext cx="5800725" cy="58118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14F39C-6CD7-4328-A59D-EA15CC37EA76}" type="datetimeFigureOut">
              <a:rPr lang="en-US" smtClean="0">
                <a:solidFill>
                  <a:prstClr val="black">
                    <a:tint val="75000"/>
                  </a:prstClr>
                </a:solidFill>
              </a:rPr>
              <a:pPr/>
              <a:t>4/27/2016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ACA414F-AB24-466C-8C7E-6232A43263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28368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75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878" indent="0" algn="ctr">
              <a:buNone/>
              <a:defRPr/>
            </a:lvl2pPr>
            <a:lvl3pPr marL="685756" indent="0" algn="ctr">
              <a:buNone/>
              <a:defRPr/>
            </a:lvl3pPr>
            <a:lvl4pPr marL="1028634" indent="0" algn="ctr">
              <a:buNone/>
              <a:defRPr/>
            </a:lvl4pPr>
            <a:lvl5pPr marL="1371512" indent="0" algn="ctr">
              <a:buNone/>
              <a:defRPr/>
            </a:lvl5pPr>
            <a:lvl6pPr marL="1714391" indent="0" algn="ctr">
              <a:buNone/>
              <a:defRPr/>
            </a:lvl6pPr>
            <a:lvl7pPr marL="2057268" indent="0" algn="ctr">
              <a:buNone/>
              <a:defRPr/>
            </a:lvl7pPr>
            <a:lvl8pPr marL="2400146" indent="0" algn="ctr">
              <a:buNone/>
              <a:defRPr/>
            </a:lvl8pPr>
            <a:lvl9pPr marL="2743025"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2DA84F-B7E2-4D17-8EA2-2CB7DD6B1BF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38633650"/>
      </p:ext>
    </p:extLst>
  </p:cSld>
  <p:clrMapOvr>
    <a:masterClrMapping/>
  </p:clrMapOvr>
  <p:transition advTm="20000"/>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C3C9C0-BFC4-464C-8335-326BEBFD9F3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2735990"/>
      </p:ext>
    </p:extLst>
  </p:cSld>
  <p:clrMapOvr>
    <a:masterClrMapping/>
  </p:clrMapOvr>
  <p:transition advTm="20000"/>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878" indent="0">
              <a:buNone/>
              <a:defRPr sz="1350"/>
            </a:lvl2pPr>
            <a:lvl3pPr marL="685756" indent="0">
              <a:buNone/>
              <a:defRPr sz="1200"/>
            </a:lvl3pPr>
            <a:lvl4pPr marL="1028634" indent="0">
              <a:buNone/>
              <a:defRPr sz="1050"/>
            </a:lvl4pPr>
            <a:lvl5pPr marL="1371512" indent="0">
              <a:buNone/>
              <a:defRPr sz="1050"/>
            </a:lvl5pPr>
            <a:lvl6pPr marL="1714391" indent="0">
              <a:buNone/>
              <a:defRPr sz="1050"/>
            </a:lvl6pPr>
            <a:lvl7pPr marL="2057268" indent="0">
              <a:buNone/>
              <a:defRPr sz="1050"/>
            </a:lvl7pPr>
            <a:lvl8pPr marL="2400146" indent="0">
              <a:buNone/>
              <a:defRPr sz="1050"/>
            </a:lvl8pPr>
            <a:lvl9pPr marL="2743025" indent="0">
              <a:buNone/>
              <a:defRPr sz="105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8D67FB-A8E2-4FAC-A314-AD0C5EBEAEB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18025269"/>
      </p:ext>
    </p:extLst>
  </p:cSld>
  <p:clrMapOvr>
    <a:masterClrMapping/>
  </p:clrMapOvr>
  <p:transition advTm="20000"/>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802F26B-8549-4B43-A787-4C2C9781895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73324793"/>
      </p:ext>
    </p:extLst>
  </p:cSld>
  <p:clrMapOvr>
    <a:masterClrMapping/>
  </p:clrMapOvr>
  <p:transition advTm="20000"/>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1800" b="1"/>
            </a:lvl1pPr>
            <a:lvl2pPr marL="342878" indent="0">
              <a:buNone/>
              <a:defRPr sz="1500" b="1"/>
            </a:lvl2pPr>
            <a:lvl3pPr marL="685756" indent="0">
              <a:buNone/>
              <a:defRPr sz="1350" b="1"/>
            </a:lvl3pPr>
            <a:lvl4pPr marL="1028634" indent="0">
              <a:buNone/>
              <a:defRPr sz="1200" b="1"/>
            </a:lvl4pPr>
            <a:lvl5pPr marL="1371512" indent="0">
              <a:buNone/>
              <a:defRPr sz="1200" b="1"/>
            </a:lvl5pPr>
            <a:lvl6pPr marL="1714391" indent="0">
              <a:buNone/>
              <a:defRPr sz="1200" b="1"/>
            </a:lvl6pPr>
            <a:lvl7pPr marL="2057268" indent="0">
              <a:buNone/>
              <a:defRPr sz="1200" b="1"/>
            </a:lvl7pPr>
            <a:lvl8pPr marL="2400146" indent="0">
              <a:buNone/>
              <a:defRPr sz="1200" b="1"/>
            </a:lvl8pPr>
            <a:lvl9pPr marL="2743025"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66" y="1535113"/>
            <a:ext cx="4041775" cy="639763"/>
          </a:xfrm>
        </p:spPr>
        <p:txBody>
          <a:bodyPr anchor="b"/>
          <a:lstStyle>
            <a:lvl1pPr marL="0" indent="0">
              <a:buNone/>
              <a:defRPr sz="1800" b="1"/>
            </a:lvl1pPr>
            <a:lvl2pPr marL="342878" indent="0">
              <a:buNone/>
              <a:defRPr sz="1500" b="1"/>
            </a:lvl2pPr>
            <a:lvl3pPr marL="685756" indent="0">
              <a:buNone/>
              <a:defRPr sz="1350" b="1"/>
            </a:lvl3pPr>
            <a:lvl4pPr marL="1028634" indent="0">
              <a:buNone/>
              <a:defRPr sz="1200" b="1"/>
            </a:lvl4pPr>
            <a:lvl5pPr marL="1371512" indent="0">
              <a:buNone/>
              <a:defRPr sz="1200" b="1"/>
            </a:lvl5pPr>
            <a:lvl6pPr marL="1714391" indent="0">
              <a:buNone/>
              <a:defRPr sz="1200" b="1"/>
            </a:lvl6pPr>
            <a:lvl7pPr marL="2057268" indent="0">
              <a:buNone/>
              <a:defRPr sz="1200" b="1"/>
            </a:lvl7pPr>
            <a:lvl8pPr marL="2400146" indent="0">
              <a:buNone/>
              <a:defRPr sz="1200" b="1"/>
            </a:lvl8pPr>
            <a:lvl9pPr marL="2743025"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6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65F552-C69D-47AE-990F-A0DF17FE36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9560179"/>
      </p:ext>
    </p:extLst>
  </p:cSld>
  <p:clrMapOvr>
    <a:masterClrMapping/>
  </p:clrMapOvr>
  <p:transition advTm="20000"/>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B790520-CC2F-4D78-890E-C508A6B74A4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50682993"/>
      </p:ext>
    </p:extLst>
  </p:cSld>
  <p:clrMapOvr>
    <a:masterClrMapping/>
  </p:clrMapOvr>
  <p:transition advTm="20000"/>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867F658-43A5-4B4A-8169-B96F95A2FE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35965420"/>
      </p:ext>
    </p:extLst>
  </p:cSld>
  <p:clrMapOvr>
    <a:masterClrMapping/>
  </p:clrMapOvr>
  <p:transition advTm="20000"/>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381"/>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24"/>
            <a:ext cx="3008313" cy="4691063"/>
          </a:xfrm>
        </p:spPr>
        <p:txBody>
          <a:bodyPr/>
          <a:lstStyle>
            <a:lvl1pPr marL="0" indent="0">
              <a:buNone/>
              <a:defRPr sz="1050"/>
            </a:lvl1pPr>
            <a:lvl2pPr marL="342878" indent="0">
              <a:buNone/>
              <a:defRPr sz="900"/>
            </a:lvl2pPr>
            <a:lvl3pPr marL="685756" indent="0">
              <a:buNone/>
              <a:defRPr sz="750"/>
            </a:lvl3pPr>
            <a:lvl4pPr marL="1028634" indent="0">
              <a:buNone/>
              <a:defRPr sz="675"/>
            </a:lvl4pPr>
            <a:lvl5pPr marL="1371512" indent="0">
              <a:buNone/>
              <a:defRPr sz="675"/>
            </a:lvl5pPr>
            <a:lvl6pPr marL="1714391" indent="0">
              <a:buNone/>
              <a:defRPr sz="675"/>
            </a:lvl6pPr>
            <a:lvl7pPr marL="2057268" indent="0">
              <a:buNone/>
              <a:defRPr sz="675"/>
            </a:lvl7pPr>
            <a:lvl8pPr marL="2400146" indent="0">
              <a:buNone/>
              <a:defRPr sz="675"/>
            </a:lvl8pPr>
            <a:lvl9pPr marL="2743025"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4D3FFF5-D05C-4CC4-B843-4EA282EAF61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85178463"/>
      </p:ext>
    </p:extLst>
  </p:cSld>
  <p:clrMapOvr>
    <a:masterClrMapping/>
  </p:clrMapOvr>
  <p:transition advTm="20000"/>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78" indent="0">
              <a:buNone/>
              <a:defRPr sz="2100"/>
            </a:lvl2pPr>
            <a:lvl3pPr marL="685756" indent="0">
              <a:buNone/>
              <a:defRPr sz="1800"/>
            </a:lvl3pPr>
            <a:lvl4pPr marL="1028634" indent="0">
              <a:buNone/>
              <a:defRPr sz="1500"/>
            </a:lvl4pPr>
            <a:lvl5pPr marL="1371512" indent="0">
              <a:buNone/>
              <a:defRPr sz="1500"/>
            </a:lvl5pPr>
            <a:lvl6pPr marL="1714391" indent="0">
              <a:buNone/>
              <a:defRPr sz="1500"/>
            </a:lvl6pPr>
            <a:lvl7pPr marL="2057268" indent="0">
              <a:buNone/>
              <a:defRPr sz="1500"/>
            </a:lvl7pPr>
            <a:lvl8pPr marL="2400146" indent="0">
              <a:buNone/>
              <a:defRPr sz="1500"/>
            </a:lvl8pPr>
            <a:lvl9pPr marL="2743025" indent="0">
              <a:buNone/>
              <a:defRPr sz="1500"/>
            </a:lvl9pPr>
          </a:lstStyle>
          <a:p>
            <a:pPr lvl="0"/>
            <a:endParaRPr lang="en-US" noProof="0" smtClean="0"/>
          </a:p>
        </p:txBody>
      </p:sp>
      <p:sp>
        <p:nvSpPr>
          <p:cNvPr id="4" name="Text Placeholder 3"/>
          <p:cNvSpPr>
            <a:spLocks noGrp="1"/>
          </p:cNvSpPr>
          <p:nvPr>
            <p:ph type="body" sz="half" idx="2"/>
          </p:nvPr>
        </p:nvSpPr>
        <p:spPr>
          <a:xfrm>
            <a:off x="1792288" y="5367667"/>
            <a:ext cx="5486400" cy="804863"/>
          </a:xfrm>
        </p:spPr>
        <p:txBody>
          <a:bodyPr/>
          <a:lstStyle>
            <a:lvl1pPr marL="0" indent="0">
              <a:buNone/>
              <a:defRPr sz="1050"/>
            </a:lvl1pPr>
            <a:lvl2pPr marL="342878" indent="0">
              <a:buNone/>
              <a:defRPr sz="900"/>
            </a:lvl2pPr>
            <a:lvl3pPr marL="685756" indent="0">
              <a:buNone/>
              <a:defRPr sz="750"/>
            </a:lvl3pPr>
            <a:lvl4pPr marL="1028634" indent="0">
              <a:buNone/>
              <a:defRPr sz="675"/>
            </a:lvl4pPr>
            <a:lvl5pPr marL="1371512" indent="0">
              <a:buNone/>
              <a:defRPr sz="675"/>
            </a:lvl5pPr>
            <a:lvl6pPr marL="1714391" indent="0">
              <a:buNone/>
              <a:defRPr sz="675"/>
            </a:lvl6pPr>
            <a:lvl7pPr marL="2057268" indent="0">
              <a:buNone/>
              <a:defRPr sz="675"/>
            </a:lvl7pPr>
            <a:lvl8pPr marL="2400146" indent="0">
              <a:buNone/>
              <a:defRPr sz="675"/>
            </a:lvl8pPr>
            <a:lvl9pPr marL="2743025"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9AAF82-6AB2-40C4-AC46-BEDCDEC378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7812732"/>
      </p:ext>
    </p:extLst>
  </p:cSld>
  <p:clrMapOvr>
    <a:masterClrMapping/>
  </p:clrMapOvr>
  <p:transition advTm="20000"/>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BDF2CF-D9D8-4460-96D4-13E98F5577E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8648201"/>
      </p:ext>
    </p:extLst>
  </p:cSld>
  <p:clrMapOvr>
    <a:masterClrMapping/>
  </p:clrMapOvr>
  <p:transition advTm="20000"/>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942966-3C39-4692-8C6E-1041AC8708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1079505"/>
      </p:ext>
    </p:extLst>
  </p:cSld>
  <p:clrMapOvr>
    <a:masterClrMapping/>
  </p:clrMapOvr>
  <p:transition advTm="2000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7"/>
            <a:ext cx="6858000" cy="1655763"/>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F4959B-6A7E-4FCC-9879-B7380A2BB293}" type="datetimeFigureOut">
              <a:rPr lang="en-US" smtClean="0">
                <a:solidFill>
                  <a:prstClr val="black">
                    <a:tint val="75000"/>
                  </a:prstClr>
                </a:solidFill>
              </a:rPr>
              <a:pPr/>
              <a:t>4/27/2016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4B6A7B8-419B-4D04-B86A-3C4173BF226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928535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F4959B-6A7E-4FCC-9879-B7380A2BB293}" type="datetimeFigureOut">
              <a:rPr lang="en-US" smtClean="0">
                <a:solidFill>
                  <a:prstClr val="black">
                    <a:tint val="75000"/>
                  </a:prstClr>
                </a:solidFill>
              </a:rPr>
              <a:pPr/>
              <a:t>4/27/2016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4B6A7B8-419B-4D04-B86A-3C4173BF226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93496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810"/>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5"/>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F4959B-6A7E-4FCC-9879-B7380A2BB293}" type="datetimeFigureOut">
              <a:rPr lang="en-US" smtClean="0">
                <a:solidFill>
                  <a:prstClr val="black">
                    <a:tint val="75000"/>
                  </a:prstClr>
                </a:solidFill>
              </a:rPr>
              <a:pPr/>
              <a:t>4/27/2016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4B6A7B8-419B-4D04-B86A-3C4173BF226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43055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F4959B-6A7E-4FCC-9879-B7380A2BB293}" type="datetimeFigureOut">
              <a:rPr lang="en-US" smtClean="0">
                <a:solidFill>
                  <a:prstClr val="black">
                    <a:tint val="75000"/>
                  </a:prstClr>
                </a:solidFill>
              </a:rPr>
              <a:pPr/>
              <a:t>4/27/2016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4B6A7B8-419B-4D04-B86A-3C4173BF226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834081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7" y="1681163"/>
            <a:ext cx="3887391" cy="82391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7"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F4959B-6A7E-4FCC-9879-B7380A2BB293}" type="datetimeFigureOut">
              <a:rPr lang="en-US" smtClean="0">
                <a:solidFill>
                  <a:prstClr val="black">
                    <a:tint val="75000"/>
                  </a:prstClr>
                </a:solidFill>
              </a:rPr>
              <a:pPr/>
              <a:t>4/27/2016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4B6A7B8-419B-4D04-B86A-3C4173BF226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46490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F4959B-6A7E-4FCC-9879-B7380A2BB293}" type="datetimeFigureOut">
              <a:rPr lang="en-US" smtClean="0">
                <a:solidFill>
                  <a:prstClr val="black">
                    <a:tint val="75000"/>
                  </a:prstClr>
                </a:solidFill>
              </a:rPr>
              <a:pPr/>
              <a:t>4/27/2016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4B6A7B8-419B-4D04-B86A-3C4173BF226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97507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F4959B-6A7E-4FCC-9879-B7380A2BB293}" type="datetimeFigureOut">
              <a:rPr lang="en-US" smtClean="0">
                <a:solidFill>
                  <a:prstClr val="black">
                    <a:tint val="75000"/>
                  </a:prstClr>
                </a:solidFill>
              </a:rPr>
              <a:pPr/>
              <a:t>4/27/2016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4B6A7B8-419B-4D04-B86A-3C4173BF226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62174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9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3"/>
            <a:ext cx="2949178" cy="3811588"/>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F4959B-6A7E-4FCC-9879-B7380A2BB293}" type="datetimeFigureOut">
              <a:rPr lang="en-US" smtClean="0">
                <a:solidFill>
                  <a:prstClr val="black">
                    <a:tint val="75000"/>
                  </a:prstClr>
                </a:solidFill>
              </a:rPr>
              <a:pPr/>
              <a:t>4/27/2016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4B6A7B8-419B-4D04-B86A-3C4173BF226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25671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97"/>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3"/>
            <a:ext cx="2949178" cy="3811588"/>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F4959B-6A7E-4FCC-9879-B7380A2BB293}" type="datetimeFigureOut">
              <a:rPr lang="en-US" smtClean="0">
                <a:solidFill>
                  <a:prstClr val="black">
                    <a:tint val="75000"/>
                  </a:prstClr>
                </a:solidFill>
              </a:rPr>
              <a:pPr/>
              <a:t>4/27/2016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4B6A7B8-419B-4D04-B86A-3C4173BF226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82296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F4959B-6A7E-4FCC-9879-B7380A2BB293}" type="datetimeFigureOut">
              <a:rPr lang="en-US" smtClean="0">
                <a:solidFill>
                  <a:prstClr val="black">
                    <a:tint val="75000"/>
                  </a:prstClr>
                </a:solidFill>
              </a:rPr>
              <a:pPr/>
              <a:t>4/27/2016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4B6A7B8-419B-4D04-B86A-3C4173BF226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34129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97"/>
            <a:ext cx="1971675" cy="581183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94" y="365197"/>
            <a:ext cx="5800725" cy="58118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F4959B-6A7E-4FCC-9879-B7380A2BB293}" type="datetimeFigureOut">
              <a:rPr lang="en-US" smtClean="0">
                <a:solidFill>
                  <a:prstClr val="black">
                    <a:tint val="75000"/>
                  </a:prstClr>
                </a:solidFill>
              </a:rPr>
              <a:pPr/>
              <a:t>4/27/2016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4B6A7B8-419B-4D04-B86A-3C4173BF226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31661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7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040" indent="0" algn="ctr">
              <a:buNone/>
              <a:defRPr/>
            </a:lvl2pPr>
            <a:lvl3pPr marL="914093" indent="0" algn="ctr">
              <a:buNone/>
              <a:defRPr/>
            </a:lvl3pPr>
            <a:lvl4pPr marL="1371138" indent="0" algn="ctr">
              <a:buNone/>
              <a:defRPr/>
            </a:lvl4pPr>
            <a:lvl5pPr marL="1828187" indent="0" algn="ctr">
              <a:buNone/>
              <a:defRPr/>
            </a:lvl5pPr>
            <a:lvl6pPr marL="2285227" indent="0" algn="ctr">
              <a:buNone/>
              <a:defRPr/>
            </a:lvl6pPr>
            <a:lvl7pPr marL="2742266" indent="0" algn="ctr">
              <a:buNone/>
              <a:defRPr/>
            </a:lvl7pPr>
            <a:lvl8pPr marL="3199315" indent="0" algn="ctr">
              <a:buNone/>
              <a:defRPr/>
            </a:lvl8pPr>
            <a:lvl9pPr marL="365636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2DA84F-B7E2-4D17-8EA2-2CB7DD6B1BF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4436938"/>
      </p:ext>
    </p:extLst>
  </p:cSld>
  <p:clrMapOvr>
    <a:masterClrMapping/>
  </p:clrMapOvr>
  <p:transition advTm="20000"/>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C3C9C0-BFC4-464C-8335-326BEBFD9F3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87331382"/>
      </p:ext>
    </p:extLst>
  </p:cSld>
  <p:clrMapOvr>
    <a:masterClrMapping/>
  </p:clrMapOvr>
  <p:transition advTm="20000"/>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040" indent="0">
              <a:buNone/>
              <a:defRPr sz="1800"/>
            </a:lvl2pPr>
            <a:lvl3pPr marL="914093" indent="0">
              <a:buNone/>
              <a:defRPr sz="1600"/>
            </a:lvl3pPr>
            <a:lvl4pPr marL="1371138" indent="0">
              <a:buNone/>
              <a:defRPr sz="1400"/>
            </a:lvl4pPr>
            <a:lvl5pPr marL="1828187" indent="0">
              <a:buNone/>
              <a:defRPr sz="1400"/>
            </a:lvl5pPr>
            <a:lvl6pPr marL="2285227" indent="0">
              <a:buNone/>
              <a:defRPr sz="1400"/>
            </a:lvl6pPr>
            <a:lvl7pPr marL="2742266" indent="0">
              <a:buNone/>
              <a:defRPr sz="1400"/>
            </a:lvl7pPr>
            <a:lvl8pPr marL="3199315" indent="0">
              <a:buNone/>
              <a:defRPr sz="1400"/>
            </a:lvl8pPr>
            <a:lvl9pPr marL="365636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8D67FB-A8E2-4FAC-A314-AD0C5EBEAEB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49803536"/>
      </p:ext>
    </p:extLst>
  </p:cSld>
  <p:clrMapOvr>
    <a:masterClrMapping/>
  </p:clrMapOvr>
  <p:transition advTm="20000"/>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802F26B-8549-4B43-A787-4C2C9781895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32288117"/>
      </p:ext>
    </p:extLst>
  </p:cSld>
  <p:clrMapOvr>
    <a:masterClrMapping/>
  </p:clrMapOvr>
  <p:transition advTm="20000"/>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92" y="1535113"/>
            <a:ext cx="4041775"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9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65F552-C69D-47AE-990F-A0DF17FE36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57151867"/>
      </p:ext>
    </p:extLst>
  </p:cSld>
  <p:clrMapOvr>
    <a:masterClrMapping/>
  </p:clrMapOvr>
  <p:transition advTm="20000"/>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B790520-CC2F-4D78-890E-C508A6B74A4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1789547"/>
      </p:ext>
    </p:extLst>
  </p:cSld>
  <p:clrMapOvr>
    <a:masterClrMapping/>
  </p:clrMapOvr>
  <p:transition advTm="20000"/>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867F658-43A5-4B4A-8169-B96F95A2FE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8212174"/>
      </p:ext>
    </p:extLst>
  </p:cSld>
  <p:clrMapOvr>
    <a:masterClrMapping/>
  </p:clrMapOvr>
  <p:transition advTm="20000"/>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20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24"/>
            <a:ext cx="3008313" cy="46910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4D3FFF5-D05C-4CC4-B843-4EA282EAF61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2176333"/>
      </p:ext>
    </p:extLst>
  </p:cSld>
  <p:clrMapOvr>
    <a:masterClrMapping/>
  </p:clrMapOvr>
  <p:transition advTm="20000"/>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40" indent="0">
              <a:buNone/>
              <a:defRPr sz="2800"/>
            </a:lvl2pPr>
            <a:lvl3pPr marL="914093" indent="0">
              <a:buNone/>
              <a:defRPr sz="2400"/>
            </a:lvl3pPr>
            <a:lvl4pPr marL="1371138" indent="0">
              <a:buNone/>
              <a:defRPr sz="2000"/>
            </a:lvl4pPr>
            <a:lvl5pPr marL="1828187" indent="0">
              <a:buNone/>
              <a:defRPr sz="2000"/>
            </a:lvl5pPr>
            <a:lvl6pPr marL="2285227" indent="0">
              <a:buNone/>
              <a:defRPr sz="2000"/>
            </a:lvl6pPr>
            <a:lvl7pPr marL="2742266" indent="0">
              <a:buNone/>
              <a:defRPr sz="2000"/>
            </a:lvl7pPr>
            <a:lvl8pPr marL="3199315" indent="0">
              <a:buNone/>
              <a:defRPr sz="2000"/>
            </a:lvl8pPr>
            <a:lvl9pPr marL="3656360" indent="0">
              <a:buNone/>
              <a:defRPr sz="2000"/>
            </a:lvl9pPr>
          </a:lstStyle>
          <a:p>
            <a:pPr lvl="0"/>
            <a:endParaRPr lang="en-US" noProof="0" smtClean="0"/>
          </a:p>
        </p:txBody>
      </p:sp>
      <p:sp>
        <p:nvSpPr>
          <p:cNvPr id="4" name="Text Placeholder 3"/>
          <p:cNvSpPr>
            <a:spLocks noGrp="1"/>
          </p:cNvSpPr>
          <p:nvPr>
            <p:ph type="body" sz="half" idx="2"/>
          </p:nvPr>
        </p:nvSpPr>
        <p:spPr>
          <a:xfrm>
            <a:off x="1792288" y="5367489"/>
            <a:ext cx="5486400" cy="8048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9AAF82-6AB2-40C4-AC46-BEDCDEC378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8571777"/>
      </p:ext>
    </p:extLst>
  </p:cSld>
  <p:clrMapOvr>
    <a:masterClrMapping/>
  </p:clrMapOvr>
  <p:transition advTm="20000"/>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BDF2CF-D9D8-4460-96D4-13E98F5577E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06571780"/>
      </p:ext>
    </p:extLst>
  </p:cSld>
  <p:clrMapOvr>
    <a:masterClrMapping/>
  </p:clrMapOvr>
  <p:transition advTm="20000"/>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942966-3C39-4692-8C6E-1041AC8708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6896840"/>
      </p:ext>
    </p:extLst>
  </p:cSld>
  <p:clrMapOvr>
    <a:masterClrMapping/>
  </p:clrMapOvr>
  <p:transition advTm="20000"/>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1"/>
            <a:ext cx="9144000" cy="4047067"/>
            <a:chOff x="0" y="1536"/>
            <a:chExt cx="5760" cy="2549"/>
          </a:xfrm>
        </p:grpSpPr>
        <p:sp>
          <p:nvSpPr>
            <p:cNvPr id="5"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fontAlgn="base">
                <a:spcBef>
                  <a:spcPct val="0"/>
                </a:spcBef>
                <a:spcAft>
                  <a:spcPct val="0"/>
                </a:spcAft>
                <a:defRPr/>
              </a:pPr>
              <a:endParaRPr lang="en-US" sz="1800">
                <a:solidFill>
                  <a:srgbClr val="000000"/>
                </a:solidFill>
                <a:latin typeface="Arial" charset="0"/>
              </a:endParaRPr>
            </a:p>
          </p:txBody>
        </p:sp>
        <p:sp>
          <p:nvSpPr>
            <p:cNvPr id="6" name="Freeform 4"/>
            <p:cNvSpPr>
              <a:spLocks/>
            </p:cNvSpPr>
            <p:nvPr userDrawn="1"/>
          </p:nvSpPr>
          <p:spPr bwMode="hidden">
            <a:xfrm>
              <a:off x="0" y="2664"/>
              <a:ext cx="2688" cy="1224"/>
            </a:xfrm>
            <a:custGeom>
              <a:avLst/>
              <a:gdLst/>
              <a:ahLst/>
              <a:cxnLst>
                <a:cxn ang="0">
                  <a:pos x="0" y="0"/>
                </a:cxn>
                <a:cxn ang="0">
                  <a:pos x="960" y="552"/>
                </a:cxn>
                <a:cxn ang="0">
                  <a:pos x="1968" y="264"/>
                </a:cxn>
                <a:cxn ang="0">
                  <a:pos x="2028" y="270"/>
                </a:cxn>
                <a:cxn ang="0">
                  <a:pos x="2661" y="528"/>
                </a:cxn>
                <a:cxn ang="0">
                  <a:pos x="2688" y="648"/>
                </a:cxn>
                <a:cxn ang="0">
                  <a:pos x="2304" y="1080"/>
                </a:cxn>
                <a:cxn ang="0">
                  <a:pos x="1584" y="1224"/>
                </a:cxn>
                <a:cxn ang="0">
                  <a:pos x="1296" y="936"/>
                </a:cxn>
                <a:cxn ang="0">
                  <a:pos x="864" y="1032"/>
                </a:cxn>
                <a:cxn ang="0">
                  <a:pos x="0" y="552"/>
                </a:cxn>
                <a:cxn ang="0">
                  <a:pos x="0" y="0"/>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w="9525">
              <a:noFill/>
              <a:round/>
              <a:headEnd/>
              <a:tailEnd/>
            </a:ln>
            <a:effectLst/>
          </p:spPr>
          <p:txBody>
            <a:bodyPr/>
            <a:lstStyle/>
            <a:p>
              <a:pPr fontAlgn="base">
                <a:spcBef>
                  <a:spcPct val="0"/>
                </a:spcBef>
                <a:spcAft>
                  <a:spcPct val="0"/>
                </a:spcAft>
                <a:defRPr/>
              </a:pPr>
              <a:endParaRPr lang="en-US" sz="1800">
                <a:solidFill>
                  <a:srgbClr val="000000"/>
                </a:solidFill>
                <a:latin typeface="Arial" charset="0"/>
              </a:endParaRPr>
            </a:p>
          </p:txBody>
        </p:sp>
        <p:sp>
          <p:nvSpPr>
            <p:cNvPr id="7" name="Freeform 5"/>
            <p:cNvSpPr>
              <a:spLocks/>
            </p:cNvSpPr>
            <p:nvPr userDrawn="1"/>
          </p:nvSpPr>
          <p:spPr bwMode="hidden">
            <a:xfrm>
              <a:off x="3359" y="1536"/>
              <a:ext cx="2401" cy="1232"/>
            </a:xfrm>
            <a:custGeom>
              <a:avLst/>
              <a:gdLst/>
              <a:ahLst/>
              <a:cxnLst>
                <a:cxn ang="0">
                  <a:pos x="2208" y="15"/>
                </a:cxn>
                <a:cxn ang="0">
                  <a:pos x="2088" y="57"/>
                </a:cxn>
                <a:cxn ang="0">
                  <a:pos x="1951" y="99"/>
                </a:cxn>
                <a:cxn ang="0">
                  <a:pos x="1704" y="135"/>
                </a:cxn>
                <a:cxn ang="0">
                  <a:pos x="1314" y="177"/>
                </a:cxn>
                <a:cxn ang="0">
                  <a:pos x="1176" y="189"/>
                </a:cxn>
                <a:cxn ang="0">
                  <a:pos x="1122" y="195"/>
                </a:cxn>
                <a:cxn ang="0">
                  <a:pos x="1075" y="231"/>
                </a:cxn>
                <a:cxn ang="0">
                  <a:pos x="924" y="321"/>
                </a:cxn>
                <a:cxn ang="0">
                  <a:pos x="840" y="369"/>
                </a:cxn>
                <a:cxn ang="0">
                  <a:pos x="630" y="458"/>
                </a:cxn>
                <a:cxn ang="0">
                  <a:pos x="529" y="500"/>
                </a:cxn>
                <a:cxn ang="0">
                  <a:pos x="487" y="542"/>
                </a:cxn>
                <a:cxn ang="0">
                  <a:pos x="457" y="590"/>
                </a:cxn>
                <a:cxn ang="0">
                  <a:pos x="402" y="638"/>
                </a:cxn>
                <a:cxn ang="0">
                  <a:pos x="330" y="758"/>
                </a:cxn>
                <a:cxn ang="0">
                  <a:pos x="312" y="788"/>
                </a:cxn>
                <a:cxn ang="0">
                  <a:pos x="252" y="824"/>
                </a:cxn>
                <a:cxn ang="0">
                  <a:pos x="84" y="926"/>
                </a:cxn>
                <a:cxn ang="0">
                  <a:pos x="0" y="992"/>
                </a:cxn>
                <a:cxn ang="0">
                  <a:pos x="12" y="1040"/>
                </a:cxn>
                <a:cxn ang="0">
                  <a:pos x="132" y="1034"/>
                </a:cxn>
                <a:cxn ang="0">
                  <a:pos x="336" y="980"/>
                </a:cxn>
                <a:cxn ang="0">
                  <a:pos x="529" y="896"/>
                </a:cxn>
                <a:cxn ang="0">
                  <a:pos x="576" y="872"/>
                </a:cxn>
                <a:cxn ang="0">
                  <a:pos x="714" y="848"/>
                </a:cxn>
                <a:cxn ang="0">
                  <a:pos x="966" y="794"/>
                </a:cxn>
                <a:cxn ang="0">
                  <a:pos x="1212" y="782"/>
                </a:cxn>
                <a:cxn ang="0">
                  <a:pos x="1416" y="872"/>
                </a:cxn>
                <a:cxn ang="0">
                  <a:pos x="1464" y="932"/>
                </a:cxn>
                <a:cxn ang="0">
                  <a:pos x="1440" y="992"/>
                </a:cxn>
                <a:cxn ang="0">
                  <a:pos x="1302" y="1040"/>
                </a:cxn>
                <a:cxn ang="0">
                  <a:pos x="1158" y="1100"/>
                </a:cxn>
                <a:cxn ang="0">
                  <a:pos x="1093" y="1148"/>
                </a:cxn>
                <a:cxn ang="0">
                  <a:pos x="1075" y="1208"/>
                </a:cxn>
                <a:cxn ang="0">
                  <a:pos x="1093" y="1232"/>
                </a:cxn>
                <a:cxn ang="0">
                  <a:pos x="1152" y="1226"/>
                </a:cxn>
                <a:cxn ang="0">
                  <a:pos x="1332" y="1208"/>
                </a:cxn>
                <a:cxn ang="0">
                  <a:pos x="1434" y="1184"/>
                </a:cxn>
                <a:cxn ang="0">
                  <a:pos x="1464" y="1172"/>
                </a:cxn>
                <a:cxn ang="0">
                  <a:pos x="1578" y="1130"/>
                </a:cxn>
                <a:cxn ang="0">
                  <a:pos x="1758" y="1064"/>
                </a:cxn>
                <a:cxn ang="0">
                  <a:pos x="1872" y="962"/>
                </a:cxn>
                <a:cxn ang="0">
                  <a:pos x="1986" y="800"/>
                </a:cxn>
                <a:cxn ang="0">
                  <a:pos x="2166" y="650"/>
                </a:cxn>
                <a:cxn ang="0">
                  <a:pos x="2257" y="590"/>
                </a:cxn>
                <a:cxn ang="0">
                  <a:pos x="2400" y="57"/>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257" y="590"/>
                  </a:lnTo>
                  <a:lnTo>
                    <a:pt x="2400" y="518"/>
                  </a:lnTo>
                  <a:lnTo>
                    <a:pt x="2400" y="57"/>
                  </a:lnTo>
                  <a:lnTo>
                    <a:pt x="2401" y="0"/>
                  </a:lnTo>
                  <a:lnTo>
                    <a:pt x="2310" y="3"/>
                  </a:lnTo>
                  <a:close/>
                </a:path>
              </a:pathLst>
            </a:custGeom>
            <a:solidFill>
              <a:schemeClr val="bg2"/>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8" name="Freeform 6"/>
            <p:cNvSpPr>
              <a:spLocks/>
            </p:cNvSpPr>
            <p:nvPr userDrawn="1"/>
          </p:nvSpPr>
          <p:spPr bwMode="hidden">
            <a:xfrm>
              <a:off x="3792" y="1536"/>
              <a:ext cx="1968" cy="763"/>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9" name="Freeform 7"/>
            <p:cNvSpPr>
              <a:spLocks/>
            </p:cNvSpPr>
            <p:nvPr userDrawn="1"/>
          </p:nvSpPr>
          <p:spPr bwMode="hidden">
            <a:xfrm>
              <a:off x="3599" y="2477"/>
              <a:ext cx="186" cy="120"/>
            </a:xfrm>
            <a:custGeom>
              <a:avLst/>
              <a:gdLst/>
              <a:ahLst/>
              <a:cxnLst>
                <a:cxn ang="0">
                  <a:pos x="185" y="0"/>
                </a:cxn>
                <a:cxn ang="0">
                  <a:pos x="185" y="6"/>
                </a:cxn>
                <a:cxn ang="0">
                  <a:pos x="185" y="18"/>
                </a:cxn>
                <a:cxn ang="0">
                  <a:pos x="185" y="36"/>
                </a:cxn>
                <a:cxn ang="0">
                  <a:pos x="179" y="54"/>
                </a:cxn>
                <a:cxn ang="0">
                  <a:pos x="161" y="72"/>
                </a:cxn>
                <a:cxn ang="0">
                  <a:pos x="137" y="96"/>
                </a:cxn>
                <a:cxn ang="0">
                  <a:pos x="101" y="108"/>
                </a:cxn>
                <a:cxn ang="0">
                  <a:pos x="47" y="120"/>
                </a:cxn>
                <a:cxn ang="0">
                  <a:pos x="29" y="120"/>
                </a:cxn>
                <a:cxn ang="0">
                  <a:pos x="17" y="114"/>
                </a:cxn>
                <a:cxn ang="0">
                  <a:pos x="0" y="96"/>
                </a:cxn>
                <a:cxn ang="0">
                  <a:pos x="0" y="78"/>
                </a:cxn>
                <a:cxn ang="0">
                  <a:pos x="0" y="72"/>
                </a:cxn>
                <a:cxn ang="0">
                  <a:pos x="185" y="0"/>
                </a:cxn>
                <a:cxn ang="0">
                  <a:pos x="185" y="0"/>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lnTo>
                    <a:pt x="185" y="0"/>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0" name="Freeform 8"/>
            <p:cNvSpPr>
              <a:spLocks/>
            </p:cNvSpPr>
            <p:nvPr userDrawn="1"/>
          </p:nvSpPr>
          <p:spPr bwMode="hidden">
            <a:xfrm>
              <a:off x="3779" y="2393"/>
              <a:ext cx="185" cy="120"/>
            </a:xfrm>
            <a:custGeom>
              <a:avLst/>
              <a:gdLst/>
              <a:ahLst/>
              <a:cxnLst>
                <a:cxn ang="0">
                  <a:pos x="185" y="0"/>
                </a:cxn>
                <a:cxn ang="0">
                  <a:pos x="185" y="6"/>
                </a:cxn>
                <a:cxn ang="0">
                  <a:pos x="179" y="24"/>
                </a:cxn>
                <a:cxn ang="0">
                  <a:pos x="167" y="42"/>
                </a:cxn>
                <a:cxn ang="0">
                  <a:pos x="149" y="66"/>
                </a:cxn>
                <a:cxn ang="0">
                  <a:pos x="131" y="90"/>
                </a:cxn>
                <a:cxn ang="0">
                  <a:pos x="102" y="108"/>
                </a:cxn>
                <a:cxn ang="0">
                  <a:pos x="66" y="120"/>
                </a:cxn>
                <a:cxn ang="0">
                  <a:pos x="18" y="120"/>
                </a:cxn>
                <a:cxn ang="0">
                  <a:pos x="0" y="60"/>
                </a:cxn>
                <a:cxn ang="0">
                  <a:pos x="185" y="0"/>
                </a:cxn>
                <a:cxn ang="0">
                  <a:pos x="185" y="0"/>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lnTo>
                    <a:pt x="185" y="0"/>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 name="Freeform 9"/>
            <p:cNvSpPr>
              <a:spLocks/>
            </p:cNvSpPr>
            <p:nvPr userDrawn="1"/>
          </p:nvSpPr>
          <p:spPr bwMode="hidden">
            <a:xfrm>
              <a:off x="3839" y="1836"/>
              <a:ext cx="528" cy="275"/>
            </a:xfrm>
            <a:custGeom>
              <a:avLst/>
              <a:gdLst/>
              <a:ahLst/>
              <a:cxnLst>
                <a:cxn ang="0">
                  <a:pos x="0" y="275"/>
                </a:cxn>
                <a:cxn ang="0">
                  <a:pos x="0" y="269"/>
                </a:cxn>
                <a:cxn ang="0">
                  <a:pos x="6" y="251"/>
                </a:cxn>
                <a:cxn ang="0">
                  <a:pos x="6" y="239"/>
                </a:cxn>
                <a:cxn ang="0">
                  <a:pos x="12" y="227"/>
                </a:cxn>
                <a:cxn ang="0">
                  <a:pos x="18" y="221"/>
                </a:cxn>
                <a:cxn ang="0">
                  <a:pos x="36" y="215"/>
                </a:cxn>
                <a:cxn ang="0">
                  <a:pos x="77" y="203"/>
                </a:cxn>
                <a:cxn ang="0">
                  <a:pos x="137" y="179"/>
                </a:cxn>
                <a:cxn ang="0">
                  <a:pos x="209" y="143"/>
                </a:cxn>
                <a:cxn ang="0">
                  <a:pos x="251" y="120"/>
                </a:cxn>
                <a:cxn ang="0">
                  <a:pos x="299" y="96"/>
                </a:cxn>
                <a:cxn ang="0">
                  <a:pos x="394" y="48"/>
                </a:cxn>
                <a:cxn ang="0">
                  <a:pos x="442" y="30"/>
                </a:cxn>
                <a:cxn ang="0">
                  <a:pos x="478" y="12"/>
                </a:cxn>
                <a:cxn ang="0">
                  <a:pos x="502" y="6"/>
                </a:cxn>
                <a:cxn ang="0">
                  <a:pos x="520" y="0"/>
                </a:cxn>
                <a:cxn ang="0">
                  <a:pos x="526" y="0"/>
                </a:cxn>
                <a:cxn ang="0">
                  <a:pos x="520" y="6"/>
                </a:cxn>
                <a:cxn ang="0">
                  <a:pos x="508" y="12"/>
                </a:cxn>
                <a:cxn ang="0">
                  <a:pos x="484" y="24"/>
                </a:cxn>
                <a:cxn ang="0">
                  <a:pos x="460" y="42"/>
                </a:cxn>
                <a:cxn ang="0">
                  <a:pos x="436" y="54"/>
                </a:cxn>
                <a:cxn ang="0">
                  <a:pos x="394" y="78"/>
                </a:cxn>
                <a:cxn ang="0">
                  <a:pos x="340" y="108"/>
                </a:cxn>
                <a:cxn ang="0">
                  <a:pos x="275" y="143"/>
                </a:cxn>
                <a:cxn ang="0">
                  <a:pos x="131" y="221"/>
                </a:cxn>
                <a:cxn ang="0">
                  <a:pos x="65" y="251"/>
                </a:cxn>
                <a:cxn ang="0">
                  <a:pos x="0" y="275"/>
                </a:cxn>
                <a:cxn ang="0">
                  <a:pos x="0" y="275"/>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lnTo>
                    <a:pt x="0" y="275"/>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2" name="Freeform 10"/>
            <p:cNvSpPr>
              <a:spLocks/>
            </p:cNvSpPr>
            <p:nvPr userDrawn="1"/>
          </p:nvSpPr>
          <p:spPr bwMode="hidden">
            <a:xfrm>
              <a:off x="3676" y="2015"/>
              <a:ext cx="721" cy="307"/>
            </a:xfrm>
            <a:custGeom>
              <a:avLst/>
              <a:gdLst/>
              <a:ahLst/>
              <a:cxnLst>
                <a:cxn ang="0">
                  <a:pos x="48" y="216"/>
                </a:cxn>
                <a:cxn ang="0">
                  <a:pos x="30" y="252"/>
                </a:cxn>
                <a:cxn ang="0">
                  <a:pos x="12" y="282"/>
                </a:cxn>
                <a:cxn ang="0">
                  <a:pos x="6" y="300"/>
                </a:cxn>
                <a:cxn ang="0">
                  <a:pos x="0" y="306"/>
                </a:cxn>
                <a:cxn ang="0">
                  <a:pos x="48" y="276"/>
                </a:cxn>
                <a:cxn ang="0">
                  <a:pos x="84" y="252"/>
                </a:cxn>
                <a:cxn ang="0">
                  <a:pos x="108" y="234"/>
                </a:cxn>
                <a:cxn ang="0">
                  <a:pos x="120" y="228"/>
                </a:cxn>
                <a:cxn ang="0">
                  <a:pos x="126" y="228"/>
                </a:cxn>
                <a:cxn ang="0">
                  <a:pos x="144" y="222"/>
                </a:cxn>
                <a:cxn ang="0">
                  <a:pos x="168" y="216"/>
                </a:cxn>
                <a:cxn ang="0">
                  <a:pos x="198" y="204"/>
                </a:cxn>
                <a:cxn ang="0">
                  <a:pos x="275" y="180"/>
                </a:cxn>
                <a:cxn ang="0">
                  <a:pos x="371" y="156"/>
                </a:cxn>
                <a:cxn ang="0">
                  <a:pos x="461" y="126"/>
                </a:cxn>
                <a:cxn ang="0">
                  <a:pos x="544" y="102"/>
                </a:cxn>
                <a:cxn ang="0">
                  <a:pos x="574" y="90"/>
                </a:cxn>
                <a:cxn ang="0">
                  <a:pos x="604" y="84"/>
                </a:cxn>
                <a:cxn ang="0">
                  <a:pos x="622" y="78"/>
                </a:cxn>
                <a:cxn ang="0">
                  <a:pos x="628" y="72"/>
                </a:cxn>
                <a:cxn ang="0">
                  <a:pos x="634" y="66"/>
                </a:cxn>
                <a:cxn ang="0">
                  <a:pos x="652" y="60"/>
                </a:cxn>
                <a:cxn ang="0">
                  <a:pos x="694" y="30"/>
                </a:cxn>
                <a:cxn ang="0">
                  <a:pos x="712" y="18"/>
                </a:cxn>
                <a:cxn ang="0">
                  <a:pos x="718" y="6"/>
                </a:cxn>
                <a:cxn ang="0">
                  <a:pos x="712" y="0"/>
                </a:cxn>
                <a:cxn ang="0">
                  <a:pos x="688" y="0"/>
                </a:cxn>
                <a:cxn ang="0">
                  <a:pos x="628" y="0"/>
                </a:cxn>
                <a:cxn ang="0">
                  <a:pos x="580" y="0"/>
                </a:cxn>
                <a:cxn ang="0">
                  <a:pos x="544" y="0"/>
                </a:cxn>
                <a:cxn ang="0">
                  <a:pos x="514" y="18"/>
                </a:cxn>
                <a:cxn ang="0">
                  <a:pos x="485" y="42"/>
                </a:cxn>
                <a:cxn ang="0">
                  <a:pos x="467" y="54"/>
                </a:cxn>
                <a:cxn ang="0">
                  <a:pos x="449" y="60"/>
                </a:cxn>
                <a:cxn ang="0">
                  <a:pos x="425" y="60"/>
                </a:cxn>
                <a:cxn ang="0">
                  <a:pos x="389" y="66"/>
                </a:cxn>
                <a:cxn ang="0">
                  <a:pos x="347" y="84"/>
                </a:cxn>
                <a:cxn ang="0">
                  <a:pos x="311" y="108"/>
                </a:cxn>
                <a:cxn ang="0">
                  <a:pos x="287" y="126"/>
                </a:cxn>
                <a:cxn ang="0">
                  <a:pos x="275" y="132"/>
                </a:cxn>
                <a:cxn ang="0">
                  <a:pos x="257" y="138"/>
                </a:cxn>
                <a:cxn ang="0">
                  <a:pos x="221" y="138"/>
                </a:cxn>
                <a:cxn ang="0">
                  <a:pos x="186" y="138"/>
                </a:cxn>
                <a:cxn ang="0">
                  <a:pos x="180" y="138"/>
                </a:cxn>
                <a:cxn ang="0">
                  <a:pos x="174" y="138"/>
                </a:cxn>
                <a:cxn ang="0">
                  <a:pos x="114" y="162"/>
                </a:cxn>
                <a:cxn ang="0">
                  <a:pos x="48" y="216"/>
                </a:cxn>
                <a:cxn ang="0">
                  <a:pos x="48" y="216"/>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lnTo>
                    <a:pt x="48" y="216"/>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3" name="Freeform 11"/>
            <p:cNvSpPr>
              <a:spLocks/>
            </p:cNvSpPr>
            <p:nvPr userDrawn="1"/>
          </p:nvSpPr>
          <p:spPr bwMode="hidden">
            <a:xfrm>
              <a:off x="3358" y="1891"/>
              <a:ext cx="2400" cy="880"/>
            </a:xfrm>
            <a:custGeom>
              <a:avLst/>
              <a:gdLst/>
              <a:ahLst/>
              <a:cxnLst>
                <a:cxn ang="0">
                  <a:pos x="2231" y="54"/>
                </a:cxn>
                <a:cxn ang="0">
                  <a:pos x="2189" y="54"/>
                </a:cxn>
                <a:cxn ang="0">
                  <a:pos x="2147" y="66"/>
                </a:cxn>
                <a:cxn ang="0">
                  <a:pos x="2021" y="101"/>
                </a:cxn>
                <a:cxn ang="0">
                  <a:pos x="1956" y="119"/>
                </a:cxn>
                <a:cxn ang="0">
                  <a:pos x="1860" y="167"/>
                </a:cxn>
                <a:cxn ang="0">
                  <a:pos x="1836" y="245"/>
                </a:cxn>
                <a:cxn ang="0">
                  <a:pos x="1842" y="305"/>
                </a:cxn>
                <a:cxn ang="0">
                  <a:pos x="1758" y="317"/>
                </a:cxn>
                <a:cxn ang="0">
                  <a:pos x="1597" y="263"/>
                </a:cxn>
                <a:cxn ang="0">
                  <a:pos x="1507" y="257"/>
                </a:cxn>
                <a:cxn ang="0">
                  <a:pos x="1399" y="311"/>
                </a:cxn>
                <a:cxn ang="0">
                  <a:pos x="1334" y="353"/>
                </a:cxn>
                <a:cxn ang="0">
                  <a:pos x="1310" y="359"/>
                </a:cxn>
                <a:cxn ang="0">
                  <a:pos x="1214" y="371"/>
                </a:cxn>
                <a:cxn ang="0">
                  <a:pos x="1160" y="365"/>
                </a:cxn>
                <a:cxn ang="0">
                  <a:pos x="1053" y="371"/>
                </a:cxn>
                <a:cxn ang="0">
                  <a:pos x="957" y="383"/>
                </a:cxn>
                <a:cxn ang="0">
                  <a:pos x="921" y="401"/>
                </a:cxn>
                <a:cxn ang="0">
                  <a:pos x="819" y="419"/>
                </a:cxn>
                <a:cxn ang="0">
                  <a:pos x="778" y="419"/>
                </a:cxn>
                <a:cxn ang="0">
                  <a:pos x="664" y="437"/>
                </a:cxn>
                <a:cxn ang="0">
                  <a:pos x="598" y="473"/>
                </a:cxn>
                <a:cxn ang="0">
                  <a:pos x="503" y="467"/>
                </a:cxn>
                <a:cxn ang="0">
                  <a:pos x="431" y="491"/>
                </a:cxn>
                <a:cxn ang="0">
                  <a:pos x="413" y="539"/>
                </a:cxn>
                <a:cxn ang="0">
                  <a:pos x="347" y="569"/>
                </a:cxn>
                <a:cxn ang="0">
                  <a:pos x="222" y="599"/>
                </a:cxn>
                <a:cxn ang="0">
                  <a:pos x="138" y="647"/>
                </a:cxn>
                <a:cxn ang="0">
                  <a:pos x="108" y="659"/>
                </a:cxn>
                <a:cxn ang="0">
                  <a:pos x="0" y="671"/>
                </a:cxn>
                <a:cxn ang="0">
                  <a:pos x="84" y="695"/>
                </a:cxn>
                <a:cxn ang="0">
                  <a:pos x="263" y="653"/>
                </a:cxn>
                <a:cxn ang="0">
                  <a:pos x="473" y="569"/>
                </a:cxn>
                <a:cxn ang="0">
                  <a:pos x="568" y="521"/>
                </a:cxn>
                <a:cxn ang="0">
                  <a:pos x="646" y="515"/>
                </a:cxn>
                <a:cxn ang="0">
                  <a:pos x="873" y="461"/>
                </a:cxn>
                <a:cxn ang="0">
                  <a:pos x="1148" y="425"/>
                </a:cxn>
                <a:cxn ang="0">
                  <a:pos x="1292" y="461"/>
                </a:cxn>
                <a:cxn ang="0">
                  <a:pos x="1417" y="533"/>
                </a:cxn>
                <a:cxn ang="0">
                  <a:pos x="1435" y="617"/>
                </a:cxn>
                <a:cxn ang="0">
                  <a:pos x="1376" y="653"/>
                </a:cxn>
                <a:cxn ang="0">
                  <a:pos x="1226" y="701"/>
                </a:cxn>
                <a:cxn ang="0">
                  <a:pos x="1112" y="755"/>
                </a:cxn>
                <a:cxn ang="0">
                  <a:pos x="1065" y="809"/>
                </a:cxn>
                <a:cxn ang="0">
                  <a:pos x="1077" y="869"/>
                </a:cxn>
                <a:cxn ang="0">
                  <a:pos x="1106" y="881"/>
                </a:cxn>
                <a:cxn ang="0">
                  <a:pos x="1208" y="869"/>
                </a:cxn>
                <a:cxn ang="0">
                  <a:pos x="1388" y="857"/>
                </a:cxn>
                <a:cxn ang="0">
                  <a:pos x="1441" y="851"/>
                </a:cxn>
                <a:cxn ang="0">
                  <a:pos x="1483" y="833"/>
                </a:cxn>
                <a:cxn ang="0">
                  <a:pos x="1675" y="743"/>
                </a:cxn>
                <a:cxn ang="0">
                  <a:pos x="1806" y="689"/>
                </a:cxn>
                <a:cxn ang="0">
                  <a:pos x="1884" y="581"/>
                </a:cxn>
                <a:cxn ang="0">
                  <a:pos x="2039" y="389"/>
                </a:cxn>
                <a:cxn ang="0">
                  <a:pos x="2207" y="269"/>
                </a:cxn>
                <a:cxn ang="0">
                  <a:pos x="2249" y="239"/>
                </a:cxn>
                <a:cxn ang="0">
                  <a:pos x="2392" y="0"/>
                </a:cxn>
                <a:cxn ang="0">
                  <a:pos x="2302" y="36"/>
                </a:cxn>
              </a:cxnLst>
              <a:rect l="0" t="0" r="r" b="b"/>
              <a:pathLst>
                <a:path w="2392" h="881">
                  <a:moveTo>
                    <a:pt x="2302" y="36"/>
                  </a:moveTo>
                  <a:lnTo>
                    <a:pt x="2266" y="48"/>
                  </a:lnTo>
                  <a:lnTo>
                    <a:pt x="2231" y="54"/>
                  </a:lnTo>
                  <a:lnTo>
                    <a:pt x="2201" y="54"/>
                  </a:lnTo>
                  <a:lnTo>
                    <a:pt x="2195" y="54"/>
                  </a:lnTo>
                  <a:lnTo>
                    <a:pt x="2189"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249" y="239"/>
                  </a:lnTo>
                  <a:lnTo>
                    <a:pt x="2392" y="167"/>
                  </a:lnTo>
                  <a:lnTo>
                    <a:pt x="2392" y="60"/>
                  </a:lnTo>
                  <a:lnTo>
                    <a:pt x="2392" y="0"/>
                  </a:lnTo>
                  <a:lnTo>
                    <a:pt x="2344" y="18"/>
                  </a:lnTo>
                  <a:lnTo>
                    <a:pt x="2302" y="36"/>
                  </a:lnTo>
                  <a:lnTo>
                    <a:pt x="2302" y="36"/>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4" name="Freeform 12"/>
            <p:cNvSpPr>
              <a:spLocks/>
            </p:cNvSpPr>
            <p:nvPr userDrawn="1"/>
          </p:nvSpPr>
          <p:spPr bwMode="hidden">
            <a:xfrm>
              <a:off x="3839" y="1855"/>
              <a:ext cx="577" cy="257"/>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5" name="Freeform 13"/>
            <p:cNvSpPr>
              <a:spLocks/>
            </p:cNvSpPr>
            <p:nvPr userDrawn="1"/>
          </p:nvSpPr>
          <p:spPr bwMode="hidden">
            <a:xfrm>
              <a:off x="5327" y="1643"/>
              <a:ext cx="5" cy="0"/>
            </a:xfrm>
            <a:custGeom>
              <a:avLst/>
              <a:gdLst/>
              <a:ahLst/>
              <a:cxnLst>
                <a:cxn ang="0">
                  <a:pos x="0" y="0"/>
                </a:cxn>
                <a:cxn ang="0">
                  <a:pos x="5" y="0"/>
                </a:cxn>
                <a:cxn ang="0">
                  <a:pos x="0" y="0"/>
                </a:cxn>
                <a:cxn ang="0">
                  <a:pos x="0" y="0"/>
                </a:cxn>
              </a:cxnLst>
              <a:rect l="0" t="0" r="r" b="b"/>
              <a:pathLst>
                <a:path w="5">
                  <a:moveTo>
                    <a:pt x="0" y="0"/>
                  </a:moveTo>
                  <a:lnTo>
                    <a:pt x="5" y="0"/>
                  </a:lnTo>
                  <a:lnTo>
                    <a:pt x="0" y="0"/>
                  </a:lnTo>
                  <a:lnTo>
                    <a:pt x="0" y="0"/>
                  </a:lnTo>
                  <a:close/>
                </a:path>
              </a:pathLst>
            </a:custGeom>
            <a:solidFill>
              <a:srgbClr val="FED1AD"/>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6"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7" name="Freeform 15"/>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8" name="Freeform 16"/>
            <p:cNvSpPr>
              <a:spLocks/>
            </p:cNvSpPr>
            <p:nvPr userDrawn="1"/>
          </p:nvSpPr>
          <p:spPr bwMode="hidden">
            <a:xfrm>
              <a:off x="0" y="2659"/>
              <a:ext cx="2595" cy="932"/>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9" name="Freeform 17"/>
            <p:cNvSpPr>
              <a:spLocks/>
            </p:cNvSpPr>
            <p:nvPr userDrawn="1"/>
          </p:nvSpPr>
          <p:spPr bwMode="hidden">
            <a:xfrm>
              <a:off x="0" y="2994"/>
              <a:ext cx="2723" cy="1091"/>
            </a:xfrm>
            <a:custGeom>
              <a:avLst/>
              <a:gdLst/>
              <a:ahLst/>
              <a:cxnLst>
                <a:cxn ang="0">
                  <a:pos x="2370" y="72"/>
                </a:cxn>
                <a:cxn ang="0">
                  <a:pos x="2597" y="198"/>
                </a:cxn>
                <a:cxn ang="0">
                  <a:pos x="2639" y="276"/>
                </a:cxn>
                <a:cxn ang="0">
                  <a:pos x="2453" y="264"/>
                </a:cxn>
                <a:cxn ang="0">
                  <a:pos x="2297" y="204"/>
                </a:cxn>
                <a:cxn ang="0">
                  <a:pos x="2112" y="66"/>
                </a:cxn>
                <a:cxn ang="0">
                  <a:pos x="2088" y="72"/>
                </a:cxn>
                <a:cxn ang="0">
                  <a:pos x="2106" y="114"/>
                </a:cxn>
                <a:cxn ang="0">
                  <a:pos x="2412" y="552"/>
                </a:cxn>
                <a:cxn ang="0">
                  <a:pos x="2279" y="564"/>
                </a:cxn>
                <a:cxn ang="0">
                  <a:pos x="2189" y="492"/>
                </a:cxn>
                <a:cxn ang="0">
                  <a:pos x="2058" y="330"/>
                </a:cxn>
                <a:cxn ang="0">
                  <a:pos x="1991" y="234"/>
                </a:cxn>
                <a:cxn ang="0">
                  <a:pos x="1949" y="174"/>
                </a:cxn>
                <a:cxn ang="0">
                  <a:pos x="1824" y="132"/>
                </a:cxn>
                <a:cxn ang="0">
                  <a:pos x="1794" y="144"/>
                </a:cxn>
                <a:cxn ang="0">
                  <a:pos x="1895" y="222"/>
                </a:cxn>
                <a:cxn ang="0">
                  <a:pos x="1943" y="366"/>
                </a:cxn>
                <a:cxn ang="0">
                  <a:pos x="2064" y="630"/>
                </a:cxn>
                <a:cxn ang="0">
                  <a:pos x="2052" y="695"/>
                </a:cxn>
                <a:cxn ang="0">
                  <a:pos x="1955" y="683"/>
                </a:cxn>
                <a:cxn ang="0">
                  <a:pos x="1913" y="636"/>
                </a:cxn>
                <a:cxn ang="0">
                  <a:pos x="1703" y="312"/>
                </a:cxn>
                <a:cxn ang="0">
                  <a:pos x="1637" y="276"/>
                </a:cxn>
                <a:cxn ang="0">
                  <a:pos x="1643" y="318"/>
                </a:cxn>
                <a:cxn ang="0">
                  <a:pos x="1673" y="408"/>
                </a:cxn>
                <a:cxn ang="0">
                  <a:pos x="1716" y="779"/>
                </a:cxn>
                <a:cxn ang="0">
                  <a:pos x="1691" y="737"/>
                </a:cxn>
                <a:cxn ang="0">
                  <a:pos x="1613" y="582"/>
                </a:cxn>
                <a:cxn ang="0">
                  <a:pos x="1494" y="480"/>
                </a:cxn>
                <a:cxn ang="0">
                  <a:pos x="1248" y="528"/>
                </a:cxn>
                <a:cxn ang="0">
                  <a:pos x="996" y="630"/>
                </a:cxn>
                <a:cxn ang="0">
                  <a:pos x="714" y="534"/>
                </a:cxn>
                <a:cxn ang="0">
                  <a:pos x="198" y="288"/>
                </a:cxn>
                <a:cxn ang="0">
                  <a:pos x="0" y="460"/>
                </a:cxn>
                <a:cxn ang="0">
                  <a:pos x="288" y="570"/>
                </a:cxn>
                <a:cxn ang="0">
                  <a:pos x="461" y="654"/>
                </a:cxn>
                <a:cxn ang="0">
                  <a:pos x="725" y="755"/>
                </a:cxn>
                <a:cxn ang="0">
                  <a:pos x="966" y="791"/>
                </a:cxn>
                <a:cxn ang="0">
                  <a:pos x="1176" y="779"/>
                </a:cxn>
                <a:cxn ang="0">
                  <a:pos x="1278" y="791"/>
                </a:cxn>
                <a:cxn ang="0">
                  <a:pos x="1404" y="845"/>
                </a:cxn>
                <a:cxn ang="0">
                  <a:pos x="1416" y="887"/>
                </a:cxn>
                <a:cxn ang="0">
                  <a:pos x="1361" y="923"/>
                </a:cxn>
                <a:cxn ang="0">
                  <a:pos x="1385" y="1007"/>
                </a:cxn>
                <a:cxn ang="0">
                  <a:pos x="1494" y="1085"/>
                </a:cxn>
                <a:cxn ang="0">
                  <a:pos x="1697" y="1043"/>
                </a:cxn>
                <a:cxn ang="0">
                  <a:pos x="1812" y="989"/>
                </a:cxn>
                <a:cxn ang="0">
                  <a:pos x="1973" y="917"/>
                </a:cxn>
                <a:cxn ang="0">
                  <a:pos x="2201" y="899"/>
                </a:cxn>
                <a:cxn ang="0">
                  <a:pos x="2364" y="863"/>
                </a:cxn>
                <a:cxn ang="0">
                  <a:pos x="2400" y="743"/>
                </a:cxn>
                <a:cxn ang="0">
                  <a:pos x="2471" y="701"/>
                </a:cxn>
                <a:cxn ang="0">
                  <a:pos x="2621" y="504"/>
                </a:cxn>
                <a:cxn ang="0">
                  <a:pos x="2693" y="374"/>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08"/>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grpSp>
      <p:sp>
        <p:nvSpPr>
          <p:cNvPr id="115730" name="Rectangle 18"/>
          <p:cNvSpPr>
            <a:spLocks noGrp="1" noChangeArrowheads="1"/>
          </p:cNvSpPr>
          <p:nvPr>
            <p:ph type="ctrTitle" sz="quarter"/>
          </p:nvPr>
        </p:nvSpPr>
        <p:spPr>
          <a:xfrm>
            <a:off x="685800" y="1768476"/>
            <a:ext cx="7772400" cy="1736725"/>
          </a:xfrm>
        </p:spPr>
        <p:txBody>
          <a:bodyPr anchor="b"/>
          <a:lstStyle>
            <a:lvl1pPr>
              <a:defRPr sz="5400"/>
            </a:lvl1pPr>
          </a:lstStyle>
          <a:p>
            <a:r>
              <a:rPr lang="en-US"/>
              <a:t>Click to edit Master title style</a:t>
            </a:r>
          </a:p>
        </p:txBody>
      </p:sp>
      <p:sp>
        <p:nvSpPr>
          <p:cNvPr id="115731" name="Rectangle 19"/>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20" name="Rectangle 20"/>
          <p:cNvSpPr>
            <a:spLocks noGrp="1" noChangeArrowheads="1"/>
          </p:cNvSpPr>
          <p:nvPr>
            <p:ph type="dt" sz="quarter" idx="10"/>
          </p:nvPr>
        </p:nvSpPr>
        <p:spPr/>
        <p:txBody>
          <a:bodyPr/>
          <a:lstStyle>
            <a:lvl1pPr>
              <a:defRPr/>
            </a:lvl1pPr>
          </a:lstStyle>
          <a:p>
            <a:pPr>
              <a:defRPr/>
            </a:pPr>
            <a:endParaRPr lang="en-US">
              <a:solidFill>
                <a:srgbClr val="000000"/>
              </a:solidFill>
            </a:endParaRPr>
          </a:p>
        </p:txBody>
      </p:sp>
      <p:sp>
        <p:nvSpPr>
          <p:cNvPr id="21" name="Rectangle 21"/>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22" name="Rectangle 22"/>
          <p:cNvSpPr>
            <a:spLocks noGrp="1" noChangeArrowheads="1"/>
          </p:cNvSpPr>
          <p:nvPr>
            <p:ph type="sldNum" sz="quarter" idx="12"/>
          </p:nvPr>
        </p:nvSpPr>
        <p:spPr/>
        <p:txBody>
          <a:bodyPr/>
          <a:lstStyle>
            <a:lvl1pPr>
              <a:defRPr/>
            </a:lvl1pPr>
          </a:lstStyle>
          <a:p>
            <a:pPr>
              <a:defRPr/>
            </a:pPr>
            <a:fld id="{8BB67025-9637-442A-AF31-DD6461BDE2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75304430"/>
      </p:ext>
    </p:extLst>
  </p:cSld>
  <p:clrMapOvr>
    <a:masterClrMapping/>
  </p:clrMapOvr>
  <p:transition advTm="20000"/>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37398C4B-EB09-45E9-9E1D-E2FFFC054CB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26063748"/>
      </p:ext>
    </p:extLst>
  </p:cSld>
  <p:clrMapOvr>
    <a:masterClrMapping/>
  </p:clrMapOvr>
  <p:transition advTm="20000"/>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040" indent="0">
              <a:buNone/>
              <a:defRPr sz="1800"/>
            </a:lvl2pPr>
            <a:lvl3pPr marL="914093" indent="0">
              <a:buNone/>
              <a:defRPr sz="1600"/>
            </a:lvl3pPr>
            <a:lvl4pPr marL="1371138" indent="0">
              <a:buNone/>
              <a:defRPr sz="1400"/>
            </a:lvl4pPr>
            <a:lvl5pPr marL="1828187" indent="0">
              <a:buNone/>
              <a:defRPr sz="1400"/>
            </a:lvl5pPr>
            <a:lvl6pPr marL="2285227" indent="0">
              <a:buNone/>
              <a:defRPr sz="1400"/>
            </a:lvl6pPr>
            <a:lvl7pPr marL="2742266" indent="0">
              <a:buNone/>
              <a:defRPr sz="1400"/>
            </a:lvl7pPr>
            <a:lvl8pPr marL="3199315" indent="0">
              <a:buNone/>
              <a:defRPr sz="1400"/>
            </a:lvl8pPr>
            <a:lvl9pPr marL="3656360" indent="0">
              <a:buNone/>
              <a:defRPr sz="1400"/>
            </a:lvl9pPr>
          </a:lstStyle>
          <a:p>
            <a:pPr lvl="0"/>
            <a:r>
              <a:rPr lang="en-US" smtClean="0"/>
              <a:t>Click to edit Master text styles</a:t>
            </a:r>
          </a:p>
        </p:txBody>
      </p:sp>
      <p:sp>
        <p:nvSpPr>
          <p:cNvPr id="4"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00F324F5-0633-49CC-B1D8-AC464717BB4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40949690"/>
      </p:ext>
    </p:extLst>
  </p:cSld>
  <p:clrMapOvr>
    <a:masterClrMapping/>
  </p:clrMapOvr>
  <p:transition advTm="20000"/>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1CDD27A6-189D-47B1-9F07-E0C4925DB84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216963"/>
      </p:ext>
    </p:extLst>
  </p:cSld>
  <p:clrMapOvr>
    <a:masterClrMapping/>
  </p:clrMapOvr>
  <p:transition advTm="20000"/>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92" y="1535113"/>
            <a:ext cx="4041775"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9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21"/>
          <p:cNvSpPr>
            <a:spLocks noGrp="1" noChangeArrowheads="1"/>
          </p:cNvSpPr>
          <p:nvPr>
            <p:ph type="sldNum" sz="quarter" idx="12"/>
          </p:nvPr>
        </p:nvSpPr>
        <p:spPr>
          <a:ln/>
        </p:spPr>
        <p:txBody>
          <a:bodyPr/>
          <a:lstStyle>
            <a:lvl1pPr>
              <a:defRPr/>
            </a:lvl1pPr>
          </a:lstStyle>
          <a:p>
            <a:pPr>
              <a:defRPr/>
            </a:pPr>
            <a:fld id="{B7152A14-C2BC-4ACD-B2B7-690BA6FB1DA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1183144"/>
      </p:ext>
    </p:extLst>
  </p:cSld>
  <p:clrMapOvr>
    <a:masterClrMapping/>
  </p:clrMapOvr>
  <p:transition advTm="20000"/>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21"/>
          <p:cNvSpPr>
            <a:spLocks noGrp="1" noChangeArrowheads="1"/>
          </p:cNvSpPr>
          <p:nvPr>
            <p:ph type="sldNum" sz="quarter" idx="12"/>
          </p:nvPr>
        </p:nvSpPr>
        <p:spPr>
          <a:ln/>
        </p:spPr>
        <p:txBody>
          <a:bodyPr/>
          <a:lstStyle>
            <a:lvl1pPr>
              <a:defRPr/>
            </a:lvl1pPr>
          </a:lstStyle>
          <a:p>
            <a:pPr>
              <a:defRPr/>
            </a:pPr>
            <a:fld id="{6EA29662-E990-4550-A2A3-7022C34F21A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42471967"/>
      </p:ext>
    </p:extLst>
  </p:cSld>
  <p:clrMapOvr>
    <a:masterClrMapping/>
  </p:clrMapOvr>
  <p:transition advTm="20000"/>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21"/>
          <p:cNvSpPr>
            <a:spLocks noGrp="1" noChangeArrowheads="1"/>
          </p:cNvSpPr>
          <p:nvPr>
            <p:ph type="sldNum" sz="quarter" idx="12"/>
          </p:nvPr>
        </p:nvSpPr>
        <p:spPr>
          <a:ln/>
        </p:spPr>
        <p:txBody>
          <a:bodyPr/>
          <a:lstStyle>
            <a:lvl1pPr>
              <a:defRPr/>
            </a:lvl1pPr>
          </a:lstStyle>
          <a:p>
            <a:pPr>
              <a:defRPr/>
            </a:pPr>
            <a:fld id="{3F9FB45A-AB7D-4398-B44D-20D0C39BD2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3354742"/>
      </p:ext>
    </p:extLst>
  </p:cSld>
  <p:clrMapOvr>
    <a:masterClrMapping/>
  </p:clrMapOvr>
  <p:transition advTm="20000"/>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20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24"/>
            <a:ext cx="3008313" cy="46910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E501BFAF-76AD-46D0-B05C-D1E29A07CD4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52712698"/>
      </p:ext>
    </p:extLst>
  </p:cSld>
  <p:clrMapOvr>
    <a:masterClrMapping/>
  </p:clrMapOvr>
  <p:transition advTm="20000"/>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40" indent="0">
              <a:buNone/>
              <a:defRPr sz="2800"/>
            </a:lvl2pPr>
            <a:lvl3pPr marL="914093" indent="0">
              <a:buNone/>
              <a:defRPr sz="2400"/>
            </a:lvl3pPr>
            <a:lvl4pPr marL="1371138" indent="0">
              <a:buNone/>
              <a:defRPr sz="2000"/>
            </a:lvl4pPr>
            <a:lvl5pPr marL="1828187" indent="0">
              <a:buNone/>
              <a:defRPr sz="2000"/>
            </a:lvl5pPr>
            <a:lvl6pPr marL="2285227" indent="0">
              <a:buNone/>
              <a:defRPr sz="2000"/>
            </a:lvl6pPr>
            <a:lvl7pPr marL="2742266" indent="0">
              <a:buNone/>
              <a:defRPr sz="2000"/>
            </a:lvl7pPr>
            <a:lvl8pPr marL="3199315" indent="0">
              <a:buNone/>
              <a:defRPr sz="2000"/>
            </a:lvl8pPr>
            <a:lvl9pPr marL="3656360" indent="0">
              <a:buNone/>
              <a:defRPr sz="2000"/>
            </a:lvl9pPr>
          </a:lstStyle>
          <a:p>
            <a:pPr lvl="0"/>
            <a:endParaRPr lang="en-US" noProof="0" smtClean="0"/>
          </a:p>
        </p:txBody>
      </p:sp>
      <p:sp>
        <p:nvSpPr>
          <p:cNvPr id="4" name="Text Placeholder 3"/>
          <p:cNvSpPr>
            <a:spLocks noGrp="1"/>
          </p:cNvSpPr>
          <p:nvPr>
            <p:ph type="body" sz="half" idx="2"/>
          </p:nvPr>
        </p:nvSpPr>
        <p:spPr>
          <a:xfrm>
            <a:off x="1792288" y="5367489"/>
            <a:ext cx="5486400" cy="8048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21"/>
          <p:cNvSpPr>
            <a:spLocks noGrp="1" noChangeArrowheads="1"/>
          </p:cNvSpPr>
          <p:nvPr>
            <p:ph type="sldNum" sz="quarter" idx="12"/>
          </p:nvPr>
        </p:nvSpPr>
        <p:spPr>
          <a:ln/>
        </p:spPr>
        <p:txBody>
          <a:bodyPr/>
          <a:lstStyle>
            <a:lvl1pPr>
              <a:defRPr/>
            </a:lvl1pPr>
          </a:lstStyle>
          <a:p>
            <a:pPr>
              <a:defRPr/>
            </a:pPr>
            <a:fld id="{DE08EE36-7A9D-482B-B37E-21A057EE1E9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19770784"/>
      </p:ext>
    </p:extLst>
  </p:cSld>
  <p:clrMapOvr>
    <a:masterClrMapping/>
  </p:clrMapOvr>
  <p:transition advTm="20000"/>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86F9CDA7-227C-458C-ACEC-AD1D2F877E7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88108833"/>
      </p:ext>
    </p:extLst>
  </p:cSld>
  <p:clrMapOvr>
    <a:masterClrMapping/>
  </p:clrMapOvr>
  <p:transition advTm="20000"/>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7"/>
            <a:ext cx="2057400" cy="5821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7"/>
            <a:ext cx="6019800" cy="5821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2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21"/>
          <p:cNvSpPr>
            <a:spLocks noGrp="1" noChangeArrowheads="1"/>
          </p:cNvSpPr>
          <p:nvPr>
            <p:ph type="sldNum" sz="quarter" idx="12"/>
          </p:nvPr>
        </p:nvSpPr>
        <p:spPr>
          <a:ln/>
        </p:spPr>
        <p:txBody>
          <a:bodyPr/>
          <a:lstStyle>
            <a:lvl1pPr>
              <a:defRPr/>
            </a:lvl1pPr>
          </a:lstStyle>
          <a:p>
            <a:pPr>
              <a:defRPr/>
            </a:pPr>
            <a:fld id="{C9AC3055-D6A3-4FA8-8936-267EE0900F0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01672992"/>
      </p:ext>
    </p:extLst>
  </p:cSld>
  <p:clrMapOvr>
    <a:masterClrMapping/>
  </p:clrMapOvr>
  <p:transition advTm="20000"/>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7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040" indent="0" algn="ctr">
              <a:buNone/>
              <a:defRPr/>
            </a:lvl2pPr>
            <a:lvl3pPr marL="914093" indent="0" algn="ctr">
              <a:buNone/>
              <a:defRPr/>
            </a:lvl3pPr>
            <a:lvl4pPr marL="1371138" indent="0" algn="ctr">
              <a:buNone/>
              <a:defRPr/>
            </a:lvl4pPr>
            <a:lvl5pPr marL="1828187" indent="0" algn="ctr">
              <a:buNone/>
              <a:defRPr/>
            </a:lvl5pPr>
            <a:lvl6pPr marL="2285227" indent="0" algn="ctr">
              <a:buNone/>
              <a:defRPr/>
            </a:lvl6pPr>
            <a:lvl7pPr marL="2742266" indent="0" algn="ctr">
              <a:buNone/>
              <a:defRPr/>
            </a:lvl7pPr>
            <a:lvl8pPr marL="3199315" indent="0" algn="ctr">
              <a:buNone/>
              <a:defRPr/>
            </a:lvl8pPr>
            <a:lvl9pPr marL="365636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2DA84F-B7E2-4D17-8EA2-2CB7DD6B1BF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69558970"/>
      </p:ext>
    </p:extLst>
  </p:cSld>
  <p:clrMapOvr>
    <a:masterClrMapping/>
  </p:clrMapOvr>
  <p:transition advTm="20000"/>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C3C9C0-BFC4-464C-8335-326BEBFD9F3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9252243"/>
      </p:ext>
    </p:extLst>
  </p:cSld>
  <p:clrMapOvr>
    <a:masterClrMapping/>
  </p:clrMapOvr>
  <p:transition advTm="20000"/>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040" indent="0">
              <a:buNone/>
              <a:defRPr sz="1800"/>
            </a:lvl2pPr>
            <a:lvl3pPr marL="914093" indent="0">
              <a:buNone/>
              <a:defRPr sz="1600"/>
            </a:lvl3pPr>
            <a:lvl4pPr marL="1371138" indent="0">
              <a:buNone/>
              <a:defRPr sz="1400"/>
            </a:lvl4pPr>
            <a:lvl5pPr marL="1828187" indent="0">
              <a:buNone/>
              <a:defRPr sz="1400"/>
            </a:lvl5pPr>
            <a:lvl6pPr marL="2285227" indent="0">
              <a:buNone/>
              <a:defRPr sz="1400"/>
            </a:lvl6pPr>
            <a:lvl7pPr marL="2742266" indent="0">
              <a:buNone/>
              <a:defRPr sz="1400"/>
            </a:lvl7pPr>
            <a:lvl8pPr marL="3199315" indent="0">
              <a:buNone/>
              <a:defRPr sz="1400"/>
            </a:lvl8pPr>
            <a:lvl9pPr marL="365636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8D67FB-A8E2-4FAC-A314-AD0C5EBEAEB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4770725"/>
      </p:ext>
    </p:extLst>
  </p:cSld>
  <p:clrMapOvr>
    <a:masterClrMapping/>
  </p:clrMapOvr>
  <p:transition advTm="20000"/>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802F26B-8549-4B43-A787-4C2C9781895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2442789"/>
      </p:ext>
    </p:extLst>
  </p:cSld>
  <p:clrMapOvr>
    <a:masterClrMapping/>
  </p:clrMapOvr>
  <p:transition advTm="20000"/>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92" y="1535113"/>
            <a:ext cx="4041775"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9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65F552-C69D-47AE-990F-A0DF17FE36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2537117"/>
      </p:ext>
    </p:extLst>
  </p:cSld>
  <p:clrMapOvr>
    <a:masterClrMapping/>
  </p:clrMapOvr>
  <p:transition advTm="20000"/>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B790520-CC2F-4D78-890E-C508A6B74A4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65530380"/>
      </p:ext>
    </p:extLst>
  </p:cSld>
  <p:clrMapOvr>
    <a:masterClrMapping/>
  </p:clrMapOvr>
  <p:transition advTm="20000"/>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867F658-43A5-4B4A-8169-B96F95A2FE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80782861"/>
      </p:ext>
    </p:extLst>
  </p:cSld>
  <p:clrMapOvr>
    <a:masterClrMapping/>
  </p:clrMapOvr>
  <p:transition advTm="20000"/>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20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24"/>
            <a:ext cx="3008313" cy="46910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4D3FFF5-D05C-4CC4-B843-4EA282EAF61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73974731"/>
      </p:ext>
    </p:extLst>
  </p:cSld>
  <p:clrMapOvr>
    <a:masterClrMapping/>
  </p:clrMapOvr>
  <p:transition advTm="20000"/>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40" indent="0">
              <a:buNone/>
              <a:defRPr sz="2800"/>
            </a:lvl2pPr>
            <a:lvl3pPr marL="914093" indent="0">
              <a:buNone/>
              <a:defRPr sz="2400"/>
            </a:lvl3pPr>
            <a:lvl4pPr marL="1371138" indent="0">
              <a:buNone/>
              <a:defRPr sz="2000"/>
            </a:lvl4pPr>
            <a:lvl5pPr marL="1828187" indent="0">
              <a:buNone/>
              <a:defRPr sz="2000"/>
            </a:lvl5pPr>
            <a:lvl6pPr marL="2285227" indent="0">
              <a:buNone/>
              <a:defRPr sz="2000"/>
            </a:lvl6pPr>
            <a:lvl7pPr marL="2742266" indent="0">
              <a:buNone/>
              <a:defRPr sz="2000"/>
            </a:lvl7pPr>
            <a:lvl8pPr marL="3199315" indent="0">
              <a:buNone/>
              <a:defRPr sz="2000"/>
            </a:lvl8pPr>
            <a:lvl9pPr marL="3656360" indent="0">
              <a:buNone/>
              <a:defRPr sz="2000"/>
            </a:lvl9pPr>
          </a:lstStyle>
          <a:p>
            <a:pPr lvl="0"/>
            <a:endParaRPr lang="en-US" noProof="0" smtClean="0"/>
          </a:p>
        </p:txBody>
      </p:sp>
      <p:sp>
        <p:nvSpPr>
          <p:cNvPr id="4" name="Text Placeholder 3"/>
          <p:cNvSpPr>
            <a:spLocks noGrp="1"/>
          </p:cNvSpPr>
          <p:nvPr>
            <p:ph type="body" sz="half" idx="2"/>
          </p:nvPr>
        </p:nvSpPr>
        <p:spPr>
          <a:xfrm>
            <a:off x="1792288" y="5367489"/>
            <a:ext cx="5486400" cy="8048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9AAF82-6AB2-40C4-AC46-BEDCDEC378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47561428"/>
      </p:ext>
    </p:extLst>
  </p:cSld>
  <p:clrMapOvr>
    <a:masterClrMapping/>
  </p:clrMapOvr>
  <p:transition advTm="20000"/>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BDF2CF-D9D8-4460-96D4-13E98F5577E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581631"/>
      </p:ext>
    </p:extLst>
  </p:cSld>
  <p:clrMapOvr>
    <a:masterClrMapping/>
  </p:clrMapOvr>
  <p:transition advTm="20000"/>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942966-3C39-4692-8C6E-1041AC8708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712606"/>
      </p:ext>
    </p:extLst>
  </p:cSld>
  <p:clrMapOvr>
    <a:masterClrMapping/>
  </p:clrMapOvr>
  <p:transition advTm="20000"/>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7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040" indent="0" algn="ctr">
              <a:buNone/>
              <a:defRPr/>
            </a:lvl2pPr>
            <a:lvl3pPr marL="914093" indent="0" algn="ctr">
              <a:buNone/>
              <a:defRPr/>
            </a:lvl3pPr>
            <a:lvl4pPr marL="1371138" indent="0" algn="ctr">
              <a:buNone/>
              <a:defRPr/>
            </a:lvl4pPr>
            <a:lvl5pPr marL="1828187" indent="0" algn="ctr">
              <a:buNone/>
              <a:defRPr/>
            </a:lvl5pPr>
            <a:lvl6pPr marL="2285227" indent="0" algn="ctr">
              <a:buNone/>
              <a:defRPr/>
            </a:lvl6pPr>
            <a:lvl7pPr marL="2742266" indent="0" algn="ctr">
              <a:buNone/>
              <a:defRPr/>
            </a:lvl7pPr>
            <a:lvl8pPr marL="3199315" indent="0" algn="ctr">
              <a:buNone/>
              <a:defRPr/>
            </a:lvl8pPr>
            <a:lvl9pPr marL="365636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2DA84F-B7E2-4D17-8EA2-2CB7DD6B1BF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14595416"/>
      </p:ext>
    </p:extLst>
  </p:cSld>
  <p:clrMapOvr>
    <a:masterClrMapping/>
  </p:clrMapOvr>
  <p:transition advTm="20000"/>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C3C9C0-BFC4-464C-8335-326BEBFD9F3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8820121"/>
      </p:ext>
    </p:extLst>
  </p:cSld>
  <p:clrMapOvr>
    <a:masterClrMapping/>
  </p:clrMapOvr>
  <p:transition advTm="20000"/>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040" indent="0">
              <a:buNone/>
              <a:defRPr sz="1800"/>
            </a:lvl2pPr>
            <a:lvl3pPr marL="914093" indent="0">
              <a:buNone/>
              <a:defRPr sz="1600"/>
            </a:lvl3pPr>
            <a:lvl4pPr marL="1371138" indent="0">
              <a:buNone/>
              <a:defRPr sz="1400"/>
            </a:lvl4pPr>
            <a:lvl5pPr marL="1828187" indent="0">
              <a:buNone/>
              <a:defRPr sz="1400"/>
            </a:lvl5pPr>
            <a:lvl6pPr marL="2285227" indent="0">
              <a:buNone/>
              <a:defRPr sz="1400"/>
            </a:lvl6pPr>
            <a:lvl7pPr marL="2742266" indent="0">
              <a:buNone/>
              <a:defRPr sz="1400"/>
            </a:lvl7pPr>
            <a:lvl8pPr marL="3199315" indent="0">
              <a:buNone/>
              <a:defRPr sz="1400"/>
            </a:lvl8pPr>
            <a:lvl9pPr marL="365636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8D67FB-A8E2-4FAC-A314-AD0C5EBEAEB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7781275"/>
      </p:ext>
    </p:extLst>
  </p:cSld>
  <p:clrMapOvr>
    <a:masterClrMapping/>
  </p:clrMapOvr>
  <p:transition advTm="20000"/>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802F26B-8549-4B43-A787-4C2C9781895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5047553"/>
      </p:ext>
    </p:extLst>
  </p:cSld>
  <p:clrMapOvr>
    <a:masterClrMapping/>
  </p:clrMapOvr>
  <p:transition advTm="20000"/>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92" y="1535113"/>
            <a:ext cx="4041775"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9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65F552-C69D-47AE-990F-A0DF17FE36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86970779"/>
      </p:ext>
    </p:extLst>
  </p:cSld>
  <p:clrMapOvr>
    <a:masterClrMapping/>
  </p:clrMapOvr>
  <p:transition advTm="20000"/>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B790520-CC2F-4D78-890E-C508A6B74A4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0773635"/>
      </p:ext>
    </p:extLst>
  </p:cSld>
  <p:clrMapOvr>
    <a:masterClrMapping/>
  </p:clrMapOvr>
  <p:transition advTm="20000"/>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867F658-43A5-4B4A-8169-B96F95A2FE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70487426"/>
      </p:ext>
    </p:extLst>
  </p:cSld>
  <p:clrMapOvr>
    <a:masterClrMapping/>
  </p:clrMapOvr>
  <p:transition advTm="20000"/>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20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24"/>
            <a:ext cx="3008313" cy="46910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4D3FFF5-D05C-4CC4-B843-4EA282EAF61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78984141"/>
      </p:ext>
    </p:extLst>
  </p:cSld>
  <p:clrMapOvr>
    <a:masterClrMapping/>
  </p:clrMapOvr>
  <p:transition advTm="20000"/>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40" indent="0">
              <a:buNone/>
              <a:defRPr sz="2800"/>
            </a:lvl2pPr>
            <a:lvl3pPr marL="914093" indent="0">
              <a:buNone/>
              <a:defRPr sz="2400"/>
            </a:lvl3pPr>
            <a:lvl4pPr marL="1371138" indent="0">
              <a:buNone/>
              <a:defRPr sz="2000"/>
            </a:lvl4pPr>
            <a:lvl5pPr marL="1828187" indent="0">
              <a:buNone/>
              <a:defRPr sz="2000"/>
            </a:lvl5pPr>
            <a:lvl6pPr marL="2285227" indent="0">
              <a:buNone/>
              <a:defRPr sz="2000"/>
            </a:lvl6pPr>
            <a:lvl7pPr marL="2742266" indent="0">
              <a:buNone/>
              <a:defRPr sz="2000"/>
            </a:lvl7pPr>
            <a:lvl8pPr marL="3199315" indent="0">
              <a:buNone/>
              <a:defRPr sz="2000"/>
            </a:lvl8pPr>
            <a:lvl9pPr marL="3656360" indent="0">
              <a:buNone/>
              <a:defRPr sz="2000"/>
            </a:lvl9pPr>
          </a:lstStyle>
          <a:p>
            <a:pPr lvl="0"/>
            <a:endParaRPr lang="en-US" noProof="0" smtClean="0"/>
          </a:p>
        </p:txBody>
      </p:sp>
      <p:sp>
        <p:nvSpPr>
          <p:cNvPr id="4" name="Text Placeholder 3"/>
          <p:cNvSpPr>
            <a:spLocks noGrp="1"/>
          </p:cNvSpPr>
          <p:nvPr>
            <p:ph type="body" sz="half" idx="2"/>
          </p:nvPr>
        </p:nvSpPr>
        <p:spPr>
          <a:xfrm>
            <a:off x="1792288" y="5367489"/>
            <a:ext cx="5486400" cy="8048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9AAF82-6AB2-40C4-AC46-BEDCDEC378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152565"/>
      </p:ext>
    </p:extLst>
  </p:cSld>
  <p:clrMapOvr>
    <a:masterClrMapping/>
  </p:clrMapOvr>
  <p:transition advTm="20000"/>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BDF2CF-D9D8-4460-96D4-13E98F5577E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0634935"/>
      </p:ext>
    </p:extLst>
  </p:cSld>
  <p:clrMapOvr>
    <a:masterClrMapping/>
  </p:clrMapOvr>
  <p:transition advTm="20000"/>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942966-3C39-4692-8C6E-1041AC8708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9995141"/>
      </p:ext>
    </p:extLst>
  </p:cSld>
  <p:clrMapOvr>
    <a:masterClrMapping/>
  </p:clrMapOvr>
  <p:transition advTm="20000"/>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7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040" indent="0" algn="ctr">
              <a:buNone/>
              <a:defRPr/>
            </a:lvl2pPr>
            <a:lvl3pPr marL="914093" indent="0" algn="ctr">
              <a:buNone/>
              <a:defRPr/>
            </a:lvl3pPr>
            <a:lvl4pPr marL="1371138" indent="0" algn="ctr">
              <a:buNone/>
              <a:defRPr/>
            </a:lvl4pPr>
            <a:lvl5pPr marL="1828187" indent="0" algn="ctr">
              <a:buNone/>
              <a:defRPr/>
            </a:lvl5pPr>
            <a:lvl6pPr marL="2285227" indent="0" algn="ctr">
              <a:buNone/>
              <a:defRPr/>
            </a:lvl6pPr>
            <a:lvl7pPr marL="2742266" indent="0" algn="ctr">
              <a:buNone/>
              <a:defRPr/>
            </a:lvl7pPr>
            <a:lvl8pPr marL="3199315" indent="0" algn="ctr">
              <a:buNone/>
              <a:defRPr/>
            </a:lvl8pPr>
            <a:lvl9pPr marL="365636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2DA84F-B7E2-4D17-8EA2-2CB7DD6B1BF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58558079"/>
      </p:ext>
    </p:extLst>
  </p:cSld>
  <p:clrMapOvr>
    <a:masterClrMapping/>
  </p:clrMapOvr>
  <p:transition advTm="20000"/>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C3C9C0-BFC4-464C-8335-326BEBFD9F3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63214021"/>
      </p:ext>
    </p:extLst>
  </p:cSld>
  <p:clrMapOvr>
    <a:masterClrMapping/>
  </p:clrMapOvr>
  <p:transition advTm="20000"/>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040" indent="0">
              <a:buNone/>
              <a:defRPr sz="1800"/>
            </a:lvl2pPr>
            <a:lvl3pPr marL="914093" indent="0">
              <a:buNone/>
              <a:defRPr sz="1600"/>
            </a:lvl3pPr>
            <a:lvl4pPr marL="1371138" indent="0">
              <a:buNone/>
              <a:defRPr sz="1400"/>
            </a:lvl4pPr>
            <a:lvl5pPr marL="1828187" indent="0">
              <a:buNone/>
              <a:defRPr sz="1400"/>
            </a:lvl5pPr>
            <a:lvl6pPr marL="2285227" indent="0">
              <a:buNone/>
              <a:defRPr sz="1400"/>
            </a:lvl6pPr>
            <a:lvl7pPr marL="2742266" indent="0">
              <a:buNone/>
              <a:defRPr sz="1400"/>
            </a:lvl7pPr>
            <a:lvl8pPr marL="3199315" indent="0">
              <a:buNone/>
              <a:defRPr sz="1400"/>
            </a:lvl8pPr>
            <a:lvl9pPr marL="365636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8D67FB-A8E2-4FAC-A314-AD0C5EBEAEB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1198187"/>
      </p:ext>
    </p:extLst>
  </p:cSld>
  <p:clrMapOvr>
    <a:masterClrMapping/>
  </p:clrMapOvr>
  <p:transition advTm="20000"/>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802F26B-8549-4B43-A787-4C2C9781895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5697397"/>
      </p:ext>
    </p:extLst>
  </p:cSld>
  <p:clrMapOvr>
    <a:masterClrMapping/>
  </p:clrMapOvr>
  <p:transition advTm="20000"/>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92" y="1535113"/>
            <a:ext cx="4041775" cy="639763"/>
          </a:xfrm>
        </p:spPr>
        <p:txBody>
          <a:bodyPr anchor="b"/>
          <a:lstStyle>
            <a:lvl1pPr marL="0" indent="0">
              <a:buNone/>
              <a:defRPr sz="2400" b="1"/>
            </a:lvl1pPr>
            <a:lvl2pPr marL="457040" indent="0">
              <a:buNone/>
              <a:defRPr sz="2000" b="1"/>
            </a:lvl2pPr>
            <a:lvl3pPr marL="914093" indent="0">
              <a:buNone/>
              <a:defRPr sz="1800" b="1"/>
            </a:lvl3pPr>
            <a:lvl4pPr marL="1371138" indent="0">
              <a:buNone/>
              <a:defRPr sz="1600" b="1"/>
            </a:lvl4pPr>
            <a:lvl5pPr marL="1828187" indent="0">
              <a:buNone/>
              <a:defRPr sz="1600" b="1"/>
            </a:lvl5pPr>
            <a:lvl6pPr marL="2285227" indent="0">
              <a:buNone/>
              <a:defRPr sz="1600" b="1"/>
            </a:lvl6pPr>
            <a:lvl7pPr marL="2742266" indent="0">
              <a:buNone/>
              <a:defRPr sz="1600" b="1"/>
            </a:lvl7pPr>
            <a:lvl8pPr marL="3199315" indent="0">
              <a:buNone/>
              <a:defRPr sz="1600" b="1"/>
            </a:lvl8pPr>
            <a:lvl9pPr marL="365636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9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65F552-C69D-47AE-990F-A0DF17FE36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2002818"/>
      </p:ext>
    </p:extLst>
  </p:cSld>
  <p:clrMapOvr>
    <a:masterClrMapping/>
  </p:clrMapOvr>
  <p:transition advTm="20000"/>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B790520-CC2F-4D78-890E-C508A6B74A4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97579902"/>
      </p:ext>
    </p:extLst>
  </p:cSld>
  <p:clrMapOvr>
    <a:masterClrMapping/>
  </p:clrMapOvr>
  <p:transition advTm="20000"/>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867F658-43A5-4B4A-8169-B96F95A2FE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0845737"/>
      </p:ext>
    </p:extLst>
  </p:cSld>
  <p:clrMapOvr>
    <a:masterClrMapping/>
  </p:clrMapOvr>
  <p:transition advTm="20000"/>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20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24"/>
            <a:ext cx="3008313" cy="46910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4D3FFF5-D05C-4CC4-B843-4EA282EAF61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4363438"/>
      </p:ext>
    </p:extLst>
  </p:cSld>
  <p:clrMapOvr>
    <a:masterClrMapping/>
  </p:clrMapOvr>
  <p:transition advTm="20000"/>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40" indent="0">
              <a:buNone/>
              <a:defRPr sz="2800"/>
            </a:lvl2pPr>
            <a:lvl3pPr marL="914093" indent="0">
              <a:buNone/>
              <a:defRPr sz="2400"/>
            </a:lvl3pPr>
            <a:lvl4pPr marL="1371138" indent="0">
              <a:buNone/>
              <a:defRPr sz="2000"/>
            </a:lvl4pPr>
            <a:lvl5pPr marL="1828187" indent="0">
              <a:buNone/>
              <a:defRPr sz="2000"/>
            </a:lvl5pPr>
            <a:lvl6pPr marL="2285227" indent="0">
              <a:buNone/>
              <a:defRPr sz="2000"/>
            </a:lvl6pPr>
            <a:lvl7pPr marL="2742266" indent="0">
              <a:buNone/>
              <a:defRPr sz="2000"/>
            </a:lvl7pPr>
            <a:lvl8pPr marL="3199315" indent="0">
              <a:buNone/>
              <a:defRPr sz="2000"/>
            </a:lvl8pPr>
            <a:lvl9pPr marL="3656360" indent="0">
              <a:buNone/>
              <a:defRPr sz="2000"/>
            </a:lvl9pPr>
          </a:lstStyle>
          <a:p>
            <a:pPr lvl="0"/>
            <a:endParaRPr lang="en-US" noProof="0" smtClean="0"/>
          </a:p>
        </p:txBody>
      </p:sp>
      <p:sp>
        <p:nvSpPr>
          <p:cNvPr id="4" name="Text Placeholder 3"/>
          <p:cNvSpPr>
            <a:spLocks noGrp="1"/>
          </p:cNvSpPr>
          <p:nvPr>
            <p:ph type="body" sz="half" idx="2"/>
          </p:nvPr>
        </p:nvSpPr>
        <p:spPr>
          <a:xfrm>
            <a:off x="1792288" y="5367489"/>
            <a:ext cx="5486400" cy="804863"/>
          </a:xfrm>
        </p:spPr>
        <p:txBody>
          <a:bodyPr/>
          <a:lstStyle>
            <a:lvl1pPr marL="0" indent="0">
              <a:buNone/>
              <a:defRPr sz="1400"/>
            </a:lvl1pPr>
            <a:lvl2pPr marL="457040" indent="0">
              <a:buNone/>
              <a:defRPr sz="1200"/>
            </a:lvl2pPr>
            <a:lvl3pPr marL="914093" indent="0">
              <a:buNone/>
              <a:defRPr sz="1000"/>
            </a:lvl3pPr>
            <a:lvl4pPr marL="1371138" indent="0">
              <a:buNone/>
              <a:defRPr sz="900"/>
            </a:lvl4pPr>
            <a:lvl5pPr marL="1828187" indent="0">
              <a:buNone/>
              <a:defRPr sz="900"/>
            </a:lvl5pPr>
            <a:lvl6pPr marL="2285227" indent="0">
              <a:buNone/>
              <a:defRPr sz="900"/>
            </a:lvl6pPr>
            <a:lvl7pPr marL="2742266" indent="0">
              <a:buNone/>
              <a:defRPr sz="900"/>
            </a:lvl7pPr>
            <a:lvl8pPr marL="3199315" indent="0">
              <a:buNone/>
              <a:defRPr sz="900"/>
            </a:lvl8pPr>
            <a:lvl9pPr marL="365636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9AAF82-6AB2-40C4-AC46-BEDCDEC378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1143817"/>
      </p:ext>
    </p:extLst>
  </p:cSld>
  <p:clrMapOvr>
    <a:masterClrMapping/>
  </p:clrMapOvr>
  <p:transition advTm="20000"/>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BDF2CF-D9D8-4460-96D4-13E98F5577E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40691157"/>
      </p:ext>
    </p:extLst>
  </p:cSld>
  <p:clrMapOvr>
    <a:masterClrMapping/>
  </p:clrMapOvr>
  <p:transition advTm="20000"/>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942966-3C39-4692-8C6E-1041AC8708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87138882"/>
      </p:ext>
    </p:extLst>
  </p:cSld>
  <p:clrMapOvr>
    <a:masterClrMapping/>
  </p:clrMapOvr>
  <p:transition advTm="20000"/>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160" indent="0" algn="ctr">
              <a:buNone/>
              <a:defRPr/>
            </a:lvl2pPr>
            <a:lvl3pPr marL="914318" indent="0" algn="ctr">
              <a:buNone/>
              <a:defRPr/>
            </a:lvl3pPr>
            <a:lvl4pPr marL="1371478" indent="0" algn="ctr">
              <a:buNone/>
              <a:defRPr/>
            </a:lvl4pPr>
            <a:lvl5pPr marL="1828637" indent="0" algn="ctr">
              <a:buNone/>
              <a:defRPr/>
            </a:lvl5pPr>
            <a:lvl6pPr marL="2285797" indent="0" algn="ctr">
              <a:buNone/>
              <a:defRPr/>
            </a:lvl6pPr>
            <a:lvl7pPr marL="2742956" indent="0" algn="ctr">
              <a:buNone/>
              <a:defRPr/>
            </a:lvl7pPr>
            <a:lvl8pPr marL="3200115" indent="0" algn="ctr">
              <a:buNone/>
              <a:defRPr/>
            </a:lvl8pPr>
            <a:lvl9pPr marL="3657275"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2DA84F-B7E2-4D17-8EA2-2CB7DD6B1BF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34665603"/>
      </p:ext>
    </p:extLst>
  </p:cSld>
  <p:clrMapOvr>
    <a:masterClrMapping/>
  </p:clrMapOvr>
  <p:transition advTm="20000"/>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C3C9C0-BFC4-464C-8335-326BEBFD9F3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01369139"/>
      </p:ext>
    </p:extLst>
  </p:cSld>
  <p:clrMapOvr>
    <a:masterClrMapping/>
  </p:clrMapOvr>
  <p:transition advTm="20000"/>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60" indent="0">
              <a:buNone/>
              <a:defRPr sz="1800"/>
            </a:lvl2pPr>
            <a:lvl3pPr marL="914318" indent="0">
              <a:buNone/>
              <a:defRPr sz="1600"/>
            </a:lvl3pPr>
            <a:lvl4pPr marL="1371478" indent="0">
              <a:buNone/>
              <a:defRPr sz="1400"/>
            </a:lvl4pPr>
            <a:lvl5pPr marL="1828637" indent="0">
              <a:buNone/>
              <a:defRPr sz="1400"/>
            </a:lvl5pPr>
            <a:lvl6pPr marL="2285797" indent="0">
              <a:buNone/>
              <a:defRPr sz="1400"/>
            </a:lvl6pPr>
            <a:lvl7pPr marL="2742956" indent="0">
              <a:buNone/>
              <a:defRPr sz="1400"/>
            </a:lvl7pPr>
            <a:lvl8pPr marL="3200115" indent="0">
              <a:buNone/>
              <a:defRPr sz="1400"/>
            </a:lvl8pPr>
            <a:lvl9pPr marL="3657275"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8D67FB-A8E2-4FAC-A314-AD0C5EBEAEB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6832880"/>
      </p:ext>
    </p:extLst>
  </p:cSld>
  <p:clrMapOvr>
    <a:masterClrMapping/>
  </p:clrMapOvr>
  <p:transition advTm="20000"/>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802F26B-8549-4B43-A787-4C2C9781895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11911650"/>
      </p:ext>
    </p:extLst>
  </p:cSld>
  <p:clrMapOvr>
    <a:masterClrMapping/>
  </p:clrMapOvr>
  <p:transition advTm="20000"/>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3"/>
          </a:xfrm>
        </p:spPr>
        <p:txBody>
          <a:bodyPr anchor="b"/>
          <a:lstStyle>
            <a:lvl1pPr marL="0" indent="0">
              <a:buNone/>
              <a:defRPr sz="2400" b="1"/>
            </a:lvl1pPr>
            <a:lvl2pPr marL="457160" indent="0">
              <a:buNone/>
              <a:defRPr sz="2000" b="1"/>
            </a:lvl2pPr>
            <a:lvl3pPr marL="914318" indent="0">
              <a:buNone/>
              <a:defRPr sz="1800" b="1"/>
            </a:lvl3pPr>
            <a:lvl4pPr marL="1371478" indent="0">
              <a:buNone/>
              <a:defRPr sz="1600" b="1"/>
            </a:lvl4pPr>
            <a:lvl5pPr marL="1828637" indent="0">
              <a:buNone/>
              <a:defRPr sz="1600" b="1"/>
            </a:lvl5pPr>
            <a:lvl6pPr marL="2285797" indent="0">
              <a:buNone/>
              <a:defRPr sz="1600" b="1"/>
            </a:lvl6pPr>
            <a:lvl7pPr marL="2742956" indent="0">
              <a:buNone/>
              <a:defRPr sz="1600" b="1"/>
            </a:lvl7pPr>
            <a:lvl8pPr marL="3200115" indent="0">
              <a:buNone/>
              <a:defRPr sz="1600" b="1"/>
            </a:lvl8pPr>
            <a:lvl9pPr marL="365727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67" y="1535114"/>
            <a:ext cx="4041775" cy="639763"/>
          </a:xfrm>
        </p:spPr>
        <p:txBody>
          <a:bodyPr anchor="b"/>
          <a:lstStyle>
            <a:lvl1pPr marL="0" indent="0">
              <a:buNone/>
              <a:defRPr sz="2400" b="1"/>
            </a:lvl1pPr>
            <a:lvl2pPr marL="457160" indent="0">
              <a:buNone/>
              <a:defRPr sz="2000" b="1"/>
            </a:lvl2pPr>
            <a:lvl3pPr marL="914318" indent="0">
              <a:buNone/>
              <a:defRPr sz="1800" b="1"/>
            </a:lvl3pPr>
            <a:lvl4pPr marL="1371478" indent="0">
              <a:buNone/>
              <a:defRPr sz="1600" b="1"/>
            </a:lvl4pPr>
            <a:lvl5pPr marL="1828637" indent="0">
              <a:buNone/>
              <a:defRPr sz="1600" b="1"/>
            </a:lvl5pPr>
            <a:lvl6pPr marL="2285797" indent="0">
              <a:buNone/>
              <a:defRPr sz="1600" b="1"/>
            </a:lvl6pPr>
            <a:lvl7pPr marL="2742956" indent="0">
              <a:buNone/>
              <a:defRPr sz="1600" b="1"/>
            </a:lvl7pPr>
            <a:lvl8pPr marL="3200115" indent="0">
              <a:buNone/>
              <a:defRPr sz="1600" b="1"/>
            </a:lvl8pPr>
            <a:lvl9pPr marL="365727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6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65F552-C69D-47AE-990F-A0DF17FE36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4462739"/>
      </p:ext>
    </p:extLst>
  </p:cSld>
  <p:clrMapOvr>
    <a:masterClrMapping/>
  </p:clrMapOvr>
  <p:transition advTm="20000"/>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B790520-CC2F-4D78-890E-C508A6B74A4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0119749"/>
      </p:ext>
    </p:extLst>
  </p:cSld>
  <p:clrMapOvr>
    <a:masterClrMapping/>
  </p:clrMapOvr>
  <p:transition advTm="20000"/>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867F658-43A5-4B4A-8169-B96F95A2FE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6702877"/>
      </p:ext>
    </p:extLst>
  </p:cSld>
  <p:clrMapOvr>
    <a:masterClrMapping/>
  </p:clrMapOvr>
  <p:transition advTm="20000"/>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0"/>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24"/>
            <a:ext cx="3008313" cy="4691063"/>
          </a:xfrm>
        </p:spPr>
        <p:txBody>
          <a:bodyPr/>
          <a:lstStyle>
            <a:lvl1pPr marL="0" indent="0">
              <a:buNone/>
              <a:defRPr sz="1400"/>
            </a:lvl1pPr>
            <a:lvl2pPr marL="457160" indent="0">
              <a:buNone/>
              <a:defRPr sz="1200"/>
            </a:lvl2pPr>
            <a:lvl3pPr marL="914318" indent="0">
              <a:buNone/>
              <a:defRPr sz="1000"/>
            </a:lvl3pPr>
            <a:lvl4pPr marL="1371478" indent="0">
              <a:buNone/>
              <a:defRPr sz="900"/>
            </a:lvl4pPr>
            <a:lvl5pPr marL="1828637" indent="0">
              <a:buNone/>
              <a:defRPr sz="900"/>
            </a:lvl5pPr>
            <a:lvl6pPr marL="2285797" indent="0">
              <a:buNone/>
              <a:defRPr sz="900"/>
            </a:lvl6pPr>
            <a:lvl7pPr marL="2742956" indent="0">
              <a:buNone/>
              <a:defRPr sz="900"/>
            </a:lvl7pPr>
            <a:lvl8pPr marL="3200115" indent="0">
              <a:buNone/>
              <a:defRPr sz="900"/>
            </a:lvl8pPr>
            <a:lvl9pPr marL="3657275"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4D3FFF5-D05C-4CC4-B843-4EA282EAF61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69987924"/>
      </p:ext>
    </p:extLst>
  </p:cSld>
  <p:clrMapOvr>
    <a:masterClrMapping/>
  </p:clrMapOvr>
  <p:transition advTm="20000"/>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60" indent="0">
              <a:buNone/>
              <a:defRPr sz="2800"/>
            </a:lvl2pPr>
            <a:lvl3pPr marL="914318" indent="0">
              <a:buNone/>
              <a:defRPr sz="2400"/>
            </a:lvl3pPr>
            <a:lvl4pPr marL="1371478" indent="0">
              <a:buNone/>
              <a:defRPr sz="2000"/>
            </a:lvl4pPr>
            <a:lvl5pPr marL="1828637" indent="0">
              <a:buNone/>
              <a:defRPr sz="2000"/>
            </a:lvl5pPr>
            <a:lvl6pPr marL="2285797" indent="0">
              <a:buNone/>
              <a:defRPr sz="2000"/>
            </a:lvl6pPr>
            <a:lvl7pPr marL="2742956" indent="0">
              <a:buNone/>
              <a:defRPr sz="2000"/>
            </a:lvl7pPr>
            <a:lvl8pPr marL="3200115" indent="0">
              <a:buNone/>
              <a:defRPr sz="2000"/>
            </a:lvl8pPr>
            <a:lvl9pPr marL="3657275" indent="0">
              <a:buNone/>
              <a:defRPr sz="2000"/>
            </a:lvl9pPr>
          </a:lstStyle>
          <a:p>
            <a:pPr lvl="0"/>
            <a:endParaRPr lang="en-US" noProof="0" smtClean="0"/>
          </a:p>
        </p:txBody>
      </p:sp>
      <p:sp>
        <p:nvSpPr>
          <p:cNvPr id="4" name="Text Placeholder 3"/>
          <p:cNvSpPr>
            <a:spLocks noGrp="1"/>
          </p:cNvSpPr>
          <p:nvPr>
            <p:ph type="body" sz="half" idx="2"/>
          </p:nvPr>
        </p:nvSpPr>
        <p:spPr>
          <a:xfrm>
            <a:off x="1792288" y="5367404"/>
            <a:ext cx="5486400" cy="804863"/>
          </a:xfrm>
        </p:spPr>
        <p:txBody>
          <a:bodyPr/>
          <a:lstStyle>
            <a:lvl1pPr marL="0" indent="0">
              <a:buNone/>
              <a:defRPr sz="1400"/>
            </a:lvl1pPr>
            <a:lvl2pPr marL="457160" indent="0">
              <a:buNone/>
              <a:defRPr sz="1200"/>
            </a:lvl2pPr>
            <a:lvl3pPr marL="914318" indent="0">
              <a:buNone/>
              <a:defRPr sz="1000"/>
            </a:lvl3pPr>
            <a:lvl4pPr marL="1371478" indent="0">
              <a:buNone/>
              <a:defRPr sz="900"/>
            </a:lvl4pPr>
            <a:lvl5pPr marL="1828637" indent="0">
              <a:buNone/>
              <a:defRPr sz="900"/>
            </a:lvl5pPr>
            <a:lvl6pPr marL="2285797" indent="0">
              <a:buNone/>
              <a:defRPr sz="900"/>
            </a:lvl6pPr>
            <a:lvl7pPr marL="2742956" indent="0">
              <a:buNone/>
              <a:defRPr sz="900"/>
            </a:lvl7pPr>
            <a:lvl8pPr marL="3200115" indent="0">
              <a:buNone/>
              <a:defRPr sz="900"/>
            </a:lvl8pPr>
            <a:lvl9pPr marL="3657275"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9AAF82-6AB2-40C4-AC46-BEDCDEC378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05934970"/>
      </p:ext>
    </p:extLst>
  </p:cSld>
  <p:clrMapOvr>
    <a:masterClrMapping/>
  </p:clrMapOvr>
  <p:transition advTm="20000"/>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BDF2CF-D9D8-4460-96D4-13E98F5577E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02754971"/>
      </p:ext>
    </p:extLst>
  </p:cSld>
  <p:clrMapOvr>
    <a:masterClrMapping/>
  </p:clrMapOvr>
  <p:transition advTm="20000"/>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942966-3C39-4692-8C6E-1041AC8708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29421424"/>
      </p:ext>
    </p:extLst>
  </p:cSld>
  <p:clrMapOvr>
    <a:masterClrMapping/>
  </p:clrMapOvr>
  <p:transition advTm="20000"/>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160" indent="0" algn="ctr">
              <a:buNone/>
              <a:defRPr/>
            </a:lvl2pPr>
            <a:lvl3pPr marL="914318" indent="0" algn="ctr">
              <a:buNone/>
              <a:defRPr/>
            </a:lvl3pPr>
            <a:lvl4pPr marL="1371478" indent="0" algn="ctr">
              <a:buNone/>
              <a:defRPr/>
            </a:lvl4pPr>
            <a:lvl5pPr marL="1828637" indent="0" algn="ctr">
              <a:buNone/>
              <a:defRPr/>
            </a:lvl5pPr>
            <a:lvl6pPr marL="2285797" indent="0" algn="ctr">
              <a:buNone/>
              <a:defRPr/>
            </a:lvl6pPr>
            <a:lvl7pPr marL="2742956" indent="0" algn="ctr">
              <a:buNone/>
              <a:defRPr/>
            </a:lvl7pPr>
            <a:lvl8pPr marL="3200115" indent="0" algn="ctr">
              <a:buNone/>
              <a:defRPr/>
            </a:lvl8pPr>
            <a:lvl9pPr marL="3657275"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2DA84F-B7E2-4D17-8EA2-2CB7DD6B1BF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47454740"/>
      </p:ext>
    </p:extLst>
  </p:cSld>
  <p:clrMapOvr>
    <a:masterClrMapping/>
  </p:clrMapOvr>
  <p:transition advTm="20000"/>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C3C9C0-BFC4-464C-8335-326BEBFD9F3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67751786"/>
      </p:ext>
    </p:extLst>
  </p:cSld>
  <p:clrMapOvr>
    <a:masterClrMapping/>
  </p:clrMapOvr>
  <p:transition advTm="20000"/>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60" indent="0">
              <a:buNone/>
              <a:defRPr sz="1800"/>
            </a:lvl2pPr>
            <a:lvl3pPr marL="914318" indent="0">
              <a:buNone/>
              <a:defRPr sz="1600"/>
            </a:lvl3pPr>
            <a:lvl4pPr marL="1371478" indent="0">
              <a:buNone/>
              <a:defRPr sz="1400"/>
            </a:lvl4pPr>
            <a:lvl5pPr marL="1828637" indent="0">
              <a:buNone/>
              <a:defRPr sz="1400"/>
            </a:lvl5pPr>
            <a:lvl6pPr marL="2285797" indent="0">
              <a:buNone/>
              <a:defRPr sz="1400"/>
            </a:lvl6pPr>
            <a:lvl7pPr marL="2742956" indent="0">
              <a:buNone/>
              <a:defRPr sz="1400"/>
            </a:lvl7pPr>
            <a:lvl8pPr marL="3200115" indent="0">
              <a:buNone/>
              <a:defRPr sz="1400"/>
            </a:lvl8pPr>
            <a:lvl9pPr marL="3657275"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8D67FB-A8E2-4FAC-A314-AD0C5EBEAEB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8555599"/>
      </p:ext>
    </p:extLst>
  </p:cSld>
  <p:clrMapOvr>
    <a:masterClrMapping/>
  </p:clrMapOvr>
  <p:transition advTm="20000"/>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802F26B-8549-4B43-A787-4C2C9781895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89153837"/>
      </p:ext>
    </p:extLst>
  </p:cSld>
  <p:clrMapOvr>
    <a:masterClrMapping/>
  </p:clrMapOvr>
  <p:transition advTm="20000"/>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3"/>
          </a:xfrm>
        </p:spPr>
        <p:txBody>
          <a:bodyPr anchor="b"/>
          <a:lstStyle>
            <a:lvl1pPr marL="0" indent="0">
              <a:buNone/>
              <a:defRPr sz="2400" b="1"/>
            </a:lvl1pPr>
            <a:lvl2pPr marL="457160" indent="0">
              <a:buNone/>
              <a:defRPr sz="2000" b="1"/>
            </a:lvl2pPr>
            <a:lvl3pPr marL="914318" indent="0">
              <a:buNone/>
              <a:defRPr sz="1800" b="1"/>
            </a:lvl3pPr>
            <a:lvl4pPr marL="1371478" indent="0">
              <a:buNone/>
              <a:defRPr sz="1600" b="1"/>
            </a:lvl4pPr>
            <a:lvl5pPr marL="1828637" indent="0">
              <a:buNone/>
              <a:defRPr sz="1600" b="1"/>
            </a:lvl5pPr>
            <a:lvl6pPr marL="2285797" indent="0">
              <a:buNone/>
              <a:defRPr sz="1600" b="1"/>
            </a:lvl6pPr>
            <a:lvl7pPr marL="2742956" indent="0">
              <a:buNone/>
              <a:defRPr sz="1600" b="1"/>
            </a:lvl7pPr>
            <a:lvl8pPr marL="3200115" indent="0">
              <a:buNone/>
              <a:defRPr sz="1600" b="1"/>
            </a:lvl8pPr>
            <a:lvl9pPr marL="365727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67" y="1535114"/>
            <a:ext cx="4041775" cy="639763"/>
          </a:xfrm>
        </p:spPr>
        <p:txBody>
          <a:bodyPr anchor="b"/>
          <a:lstStyle>
            <a:lvl1pPr marL="0" indent="0">
              <a:buNone/>
              <a:defRPr sz="2400" b="1"/>
            </a:lvl1pPr>
            <a:lvl2pPr marL="457160" indent="0">
              <a:buNone/>
              <a:defRPr sz="2000" b="1"/>
            </a:lvl2pPr>
            <a:lvl3pPr marL="914318" indent="0">
              <a:buNone/>
              <a:defRPr sz="1800" b="1"/>
            </a:lvl3pPr>
            <a:lvl4pPr marL="1371478" indent="0">
              <a:buNone/>
              <a:defRPr sz="1600" b="1"/>
            </a:lvl4pPr>
            <a:lvl5pPr marL="1828637" indent="0">
              <a:buNone/>
              <a:defRPr sz="1600" b="1"/>
            </a:lvl5pPr>
            <a:lvl6pPr marL="2285797" indent="0">
              <a:buNone/>
              <a:defRPr sz="1600" b="1"/>
            </a:lvl6pPr>
            <a:lvl7pPr marL="2742956" indent="0">
              <a:buNone/>
              <a:defRPr sz="1600" b="1"/>
            </a:lvl7pPr>
            <a:lvl8pPr marL="3200115" indent="0">
              <a:buNone/>
              <a:defRPr sz="1600" b="1"/>
            </a:lvl8pPr>
            <a:lvl9pPr marL="365727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6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65F552-C69D-47AE-990F-A0DF17FE36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90769576"/>
      </p:ext>
    </p:extLst>
  </p:cSld>
  <p:clrMapOvr>
    <a:masterClrMapping/>
  </p:clrMapOvr>
  <p:transition advTm="20000"/>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B790520-CC2F-4D78-890E-C508A6B74A4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601431"/>
      </p:ext>
    </p:extLst>
  </p:cSld>
  <p:clrMapOvr>
    <a:masterClrMapping/>
  </p:clrMapOvr>
  <p:transition advTm="20000"/>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867F658-43A5-4B4A-8169-B96F95A2FE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83053809"/>
      </p:ext>
    </p:extLst>
  </p:cSld>
  <p:clrMapOvr>
    <a:masterClrMapping/>
  </p:clrMapOvr>
  <p:transition advTm="20000"/>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0"/>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24"/>
            <a:ext cx="3008313" cy="4691063"/>
          </a:xfrm>
        </p:spPr>
        <p:txBody>
          <a:bodyPr/>
          <a:lstStyle>
            <a:lvl1pPr marL="0" indent="0">
              <a:buNone/>
              <a:defRPr sz="1400"/>
            </a:lvl1pPr>
            <a:lvl2pPr marL="457160" indent="0">
              <a:buNone/>
              <a:defRPr sz="1200"/>
            </a:lvl2pPr>
            <a:lvl3pPr marL="914318" indent="0">
              <a:buNone/>
              <a:defRPr sz="1000"/>
            </a:lvl3pPr>
            <a:lvl4pPr marL="1371478" indent="0">
              <a:buNone/>
              <a:defRPr sz="900"/>
            </a:lvl4pPr>
            <a:lvl5pPr marL="1828637" indent="0">
              <a:buNone/>
              <a:defRPr sz="900"/>
            </a:lvl5pPr>
            <a:lvl6pPr marL="2285797" indent="0">
              <a:buNone/>
              <a:defRPr sz="900"/>
            </a:lvl6pPr>
            <a:lvl7pPr marL="2742956" indent="0">
              <a:buNone/>
              <a:defRPr sz="900"/>
            </a:lvl7pPr>
            <a:lvl8pPr marL="3200115" indent="0">
              <a:buNone/>
              <a:defRPr sz="900"/>
            </a:lvl8pPr>
            <a:lvl9pPr marL="3657275"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4D3FFF5-D05C-4CC4-B843-4EA282EAF61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75148313"/>
      </p:ext>
    </p:extLst>
  </p:cSld>
  <p:clrMapOvr>
    <a:masterClrMapping/>
  </p:clrMapOvr>
  <p:transition advTm="20000"/>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60" indent="0">
              <a:buNone/>
              <a:defRPr sz="2800"/>
            </a:lvl2pPr>
            <a:lvl3pPr marL="914318" indent="0">
              <a:buNone/>
              <a:defRPr sz="2400"/>
            </a:lvl3pPr>
            <a:lvl4pPr marL="1371478" indent="0">
              <a:buNone/>
              <a:defRPr sz="2000"/>
            </a:lvl4pPr>
            <a:lvl5pPr marL="1828637" indent="0">
              <a:buNone/>
              <a:defRPr sz="2000"/>
            </a:lvl5pPr>
            <a:lvl6pPr marL="2285797" indent="0">
              <a:buNone/>
              <a:defRPr sz="2000"/>
            </a:lvl6pPr>
            <a:lvl7pPr marL="2742956" indent="0">
              <a:buNone/>
              <a:defRPr sz="2000"/>
            </a:lvl7pPr>
            <a:lvl8pPr marL="3200115" indent="0">
              <a:buNone/>
              <a:defRPr sz="2000"/>
            </a:lvl8pPr>
            <a:lvl9pPr marL="3657275" indent="0">
              <a:buNone/>
              <a:defRPr sz="2000"/>
            </a:lvl9pPr>
          </a:lstStyle>
          <a:p>
            <a:pPr lvl="0"/>
            <a:endParaRPr lang="en-US" noProof="0" smtClean="0"/>
          </a:p>
        </p:txBody>
      </p:sp>
      <p:sp>
        <p:nvSpPr>
          <p:cNvPr id="4" name="Text Placeholder 3"/>
          <p:cNvSpPr>
            <a:spLocks noGrp="1"/>
          </p:cNvSpPr>
          <p:nvPr>
            <p:ph type="body" sz="half" idx="2"/>
          </p:nvPr>
        </p:nvSpPr>
        <p:spPr>
          <a:xfrm>
            <a:off x="1792288" y="5367404"/>
            <a:ext cx="5486400" cy="804863"/>
          </a:xfrm>
        </p:spPr>
        <p:txBody>
          <a:bodyPr/>
          <a:lstStyle>
            <a:lvl1pPr marL="0" indent="0">
              <a:buNone/>
              <a:defRPr sz="1400"/>
            </a:lvl1pPr>
            <a:lvl2pPr marL="457160" indent="0">
              <a:buNone/>
              <a:defRPr sz="1200"/>
            </a:lvl2pPr>
            <a:lvl3pPr marL="914318" indent="0">
              <a:buNone/>
              <a:defRPr sz="1000"/>
            </a:lvl3pPr>
            <a:lvl4pPr marL="1371478" indent="0">
              <a:buNone/>
              <a:defRPr sz="900"/>
            </a:lvl4pPr>
            <a:lvl5pPr marL="1828637" indent="0">
              <a:buNone/>
              <a:defRPr sz="900"/>
            </a:lvl5pPr>
            <a:lvl6pPr marL="2285797" indent="0">
              <a:buNone/>
              <a:defRPr sz="900"/>
            </a:lvl6pPr>
            <a:lvl7pPr marL="2742956" indent="0">
              <a:buNone/>
              <a:defRPr sz="900"/>
            </a:lvl7pPr>
            <a:lvl8pPr marL="3200115" indent="0">
              <a:buNone/>
              <a:defRPr sz="900"/>
            </a:lvl8pPr>
            <a:lvl9pPr marL="3657275"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9AAF82-6AB2-40C4-AC46-BEDCDEC378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2119026"/>
      </p:ext>
    </p:extLst>
  </p:cSld>
  <p:clrMapOvr>
    <a:masterClrMapping/>
  </p:clrMapOvr>
  <p:transition advTm="20000"/>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BDF2CF-D9D8-4460-96D4-13E98F5577E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79919234"/>
      </p:ext>
    </p:extLst>
  </p:cSld>
  <p:clrMapOvr>
    <a:masterClrMapping/>
  </p:clrMapOvr>
  <p:transition advTm="20000"/>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942966-3C39-4692-8C6E-1041AC8708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85091700"/>
      </p:ext>
    </p:extLst>
  </p:cSld>
  <p:clrMapOvr>
    <a:masterClrMapping/>
  </p:clrMapOvr>
  <p:transition advTm="2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58592F8-3EDE-4093-B780-DDB47FD60490}" type="datetimeFigureOut">
              <a:rPr lang="en-US" smtClean="0"/>
              <a:t>4/27/2016</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4178668F-2A15-4FCC-9D68-8A9C06B31EE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5167"/>
            <a:ext cx="8229600" cy="1143000"/>
          </a:xfrm>
          <a:prstGeom prst="rect">
            <a:avLst/>
          </a:prstGeom>
          <a:noFill/>
          <a:ln w="9525">
            <a:noFill/>
            <a:miter lim="800000"/>
            <a:headEnd/>
            <a:tailEnd/>
          </a:ln>
        </p:spPr>
        <p:txBody>
          <a:bodyPr vert="horz" wrap="square" lIns="91412" tIns="45706" rIns="91412" bIns="45706"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55"/>
            <a:ext cx="8229600" cy="4525433"/>
          </a:xfrm>
          <a:prstGeom prst="rect">
            <a:avLst/>
          </a:prstGeom>
          <a:noFill/>
          <a:ln w="9525">
            <a:noFill/>
            <a:miter lim="800000"/>
            <a:headEnd/>
            <a:tailEnd/>
          </a:ln>
        </p:spPr>
        <p:txBody>
          <a:bodyPr vert="horz" wrap="square" lIns="91412" tIns="45706" rIns="91412" bIns="4570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684" name="Rectangle 4"/>
          <p:cNvSpPr>
            <a:spLocks noGrp="1" noChangeArrowheads="1"/>
          </p:cNvSpPr>
          <p:nvPr>
            <p:ph type="dt" sz="half" idx="2"/>
          </p:nvPr>
        </p:nvSpPr>
        <p:spPr bwMode="auto">
          <a:xfrm>
            <a:off x="457200" y="6246434"/>
            <a:ext cx="2133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5" name="Rectangle 5"/>
          <p:cNvSpPr>
            <a:spLocks noGrp="1" noChangeArrowheads="1"/>
          </p:cNvSpPr>
          <p:nvPr>
            <p:ph type="ftr" sz="quarter" idx="3"/>
          </p:nvPr>
        </p:nvSpPr>
        <p:spPr bwMode="auto">
          <a:xfrm>
            <a:off x="3124200" y="6246434"/>
            <a:ext cx="2895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6" name="Rectangle 6"/>
          <p:cNvSpPr>
            <a:spLocks noGrp="1" noChangeArrowheads="1"/>
          </p:cNvSpPr>
          <p:nvPr>
            <p:ph type="sldNum" sz="quarter" idx="4"/>
          </p:nvPr>
        </p:nvSpPr>
        <p:spPr bwMode="auto">
          <a:xfrm>
            <a:off x="6553200" y="6246434"/>
            <a:ext cx="2133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5E6244F5-E3EB-4BD1-B6A1-437CF4D89C0F}"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7059576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advTm="2000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040" algn="ctr" rtl="0" fontAlgn="base">
        <a:spcBef>
          <a:spcPct val="0"/>
        </a:spcBef>
        <a:spcAft>
          <a:spcPct val="0"/>
        </a:spcAft>
        <a:defRPr sz="4400">
          <a:solidFill>
            <a:schemeClr val="tx2"/>
          </a:solidFill>
          <a:latin typeface="Arial" charset="0"/>
        </a:defRPr>
      </a:lvl6pPr>
      <a:lvl7pPr marL="914093" algn="ctr" rtl="0" fontAlgn="base">
        <a:spcBef>
          <a:spcPct val="0"/>
        </a:spcBef>
        <a:spcAft>
          <a:spcPct val="0"/>
        </a:spcAft>
        <a:defRPr sz="4400">
          <a:solidFill>
            <a:schemeClr val="tx2"/>
          </a:solidFill>
          <a:latin typeface="Arial" charset="0"/>
        </a:defRPr>
      </a:lvl7pPr>
      <a:lvl8pPr marL="1371138" algn="ctr" rtl="0" fontAlgn="base">
        <a:spcBef>
          <a:spcPct val="0"/>
        </a:spcBef>
        <a:spcAft>
          <a:spcPct val="0"/>
        </a:spcAft>
        <a:defRPr sz="4400">
          <a:solidFill>
            <a:schemeClr val="tx2"/>
          </a:solidFill>
          <a:latin typeface="Arial" charset="0"/>
        </a:defRPr>
      </a:lvl8pPr>
      <a:lvl9pPr marL="1828187" algn="ctr" rtl="0" fontAlgn="base">
        <a:spcBef>
          <a:spcPct val="0"/>
        </a:spcBef>
        <a:spcAft>
          <a:spcPct val="0"/>
        </a:spcAft>
        <a:defRPr sz="4400">
          <a:solidFill>
            <a:schemeClr val="tx2"/>
          </a:solidFill>
          <a:latin typeface="Arial" charset="0"/>
        </a:defRPr>
      </a:lvl9pPr>
    </p:titleStyle>
    <p:bodyStyle>
      <a:lvl1pPr marL="342779" indent="-342779" algn="l" rtl="0" eaLnBrk="0" fontAlgn="base" hangingPunct="0">
        <a:spcBef>
          <a:spcPct val="20000"/>
        </a:spcBef>
        <a:spcAft>
          <a:spcPct val="0"/>
        </a:spcAft>
        <a:buChar char="•"/>
        <a:defRPr sz="3200">
          <a:solidFill>
            <a:schemeClr val="tx1"/>
          </a:solidFill>
          <a:latin typeface="+mn-lt"/>
          <a:ea typeface="+mn-ea"/>
          <a:cs typeface="+mn-cs"/>
        </a:defRPr>
      </a:lvl1pPr>
      <a:lvl2pPr marL="742703" indent="-285655" algn="l" rtl="0" eaLnBrk="0" fontAlgn="base" hangingPunct="0">
        <a:spcBef>
          <a:spcPct val="20000"/>
        </a:spcBef>
        <a:spcAft>
          <a:spcPct val="0"/>
        </a:spcAft>
        <a:buChar char="–"/>
        <a:defRPr sz="2800">
          <a:solidFill>
            <a:schemeClr val="tx1"/>
          </a:solidFill>
          <a:latin typeface="+mn-lt"/>
        </a:defRPr>
      </a:lvl2pPr>
      <a:lvl3pPr marL="1142614" indent="-228519" algn="l" rtl="0" eaLnBrk="0" fontAlgn="base" hangingPunct="0">
        <a:spcBef>
          <a:spcPct val="20000"/>
        </a:spcBef>
        <a:spcAft>
          <a:spcPct val="0"/>
        </a:spcAft>
        <a:buChar char="•"/>
        <a:defRPr sz="2400">
          <a:solidFill>
            <a:schemeClr val="tx1"/>
          </a:solidFill>
          <a:latin typeface="+mn-lt"/>
        </a:defRPr>
      </a:lvl3pPr>
      <a:lvl4pPr marL="1599658" indent="-228519" algn="l" rtl="0" eaLnBrk="0" fontAlgn="base" hangingPunct="0">
        <a:spcBef>
          <a:spcPct val="20000"/>
        </a:spcBef>
        <a:spcAft>
          <a:spcPct val="0"/>
        </a:spcAft>
        <a:buChar char="–"/>
        <a:defRPr sz="2000">
          <a:solidFill>
            <a:schemeClr val="tx1"/>
          </a:solidFill>
          <a:latin typeface="+mn-lt"/>
        </a:defRPr>
      </a:lvl4pPr>
      <a:lvl5pPr marL="2056706" indent="-228519" algn="l" rtl="0" eaLnBrk="0" fontAlgn="base" hangingPunct="0">
        <a:spcBef>
          <a:spcPct val="20000"/>
        </a:spcBef>
        <a:spcAft>
          <a:spcPct val="0"/>
        </a:spcAft>
        <a:buChar char="»"/>
        <a:defRPr sz="2000">
          <a:solidFill>
            <a:schemeClr val="tx1"/>
          </a:solidFill>
          <a:latin typeface="+mn-lt"/>
        </a:defRPr>
      </a:lvl5pPr>
      <a:lvl6pPr marL="2513747" indent="-228519" algn="l" rtl="0" fontAlgn="base">
        <a:spcBef>
          <a:spcPct val="20000"/>
        </a:spcBef>
        <a:spcAft>
          <a:spcPct val="0"/>
        </a:spcAft>
        <a:buChar char="»"/>
        <a:defRPr sz="2000">
          <a:solidFill>
            <a:schemeClr val="tx1"/>
          </a:solidFill>
          <a:latin typeface="+mn-lt"/>
        </a:defRPr>
      </a:lvl6pPr>
      <a:lvl7pPr marL="2970796" indent="-228519" algn="l" rtl="0" fontAlgn="base">
        <a:spcBef>
          <a:spcPct val="20000"/>
        </a:spcBef>
        <a:spcAft>
          <a:spcPct val="0"/>
        </a:spcAft>
        <a:buChar char="»"/>
        <a:defRPr sz="2000">
          <a:solidFill>
            <a:schemeClr val="tx1"/>
          </a:solidFill>
          <a:latin typeface="+mn-lt"/>
        </a:defRPr>
      </a:lvl7pPr>
      <a:lvl8pPr marL="3427841" indent="-228519" algn="l" rtl="0" fontAlgn="base">
        <a:spcBef>
          <a:spcPct val="20000"/>
        </a:spcBef>
        <a:spcAft>
          <a:spcPct val="0"/>
        </a:spcAft>
        <a:buChar char="»"/>
        <a:defRPr sz="2000">
          <a:solidFill>
            <a:schemeClr val="tx1"/>
          </a:solidFill>
          <a:latin typeface="+mn-lt"/>
        </a:defRPr>
      </a:lvl8pPr>
      <a:lvl9pPr marL="3884884" indent="-22851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093" rtl="0" eaLnBrk="1" latinLnBrk="0" hangingPunct="1">
        <a:defRPr sz="1800" kern="1200">
          <a:solidFill>
            <a:schemeClr val="tx1"/>
          </a:solidFill>
          <a:latin typeface="+mn-lt"/>
          <a:ea typeface="+mn-ea"/>
          <a:cs typeface="+mn-cs"/>
        </a:defRPr>
      </a:lvl1pPr>
      <a:lvl2pPr marL="457040" algn="l" defTabSz="914093" rtl="0" eaLnBrk="1" latinLnBrk="0" hangingPunct="1">
        <a:defRPr sz="1800" kern="1200">
          <a:solidFill>
            <a:schemeClr val="tx1"/>
          </a:solidFill>
          <a:latin typeface="+mn-lt"/>
          <a:ea typeface="+mn-ea"/>
          <a:cs typeface="+mn-cs"/>
        </a:defRPr>
      </a:lvl2pPr>
      <a:lvl3pPr marL="914093" algn="l" defTabSz="914093" rtl="0" eaLnBrk="1" latinLnBrk="0" hangingPunct="1">
        <a:defRPr sz="1800" kern="1200">
          <a:solidFill>
            <a:schemeClr val="tx1"/>
          </a:solidFill>
          <a:latin typeface="+mn-lt"/>
          <a:ea typeface="+mn-ea"/>
          <a:cs typeface="+mn-cs"/>
        </a:defRPr>
      </a:lvl3pPr>
      <a:lvl4pPr marL="1371138" algn="l" defTabSz="914093" rtl="0" eaLnBrk="1" latinLnBrk="0" hangingPunct="1">
        <a:defRPr sz="1800" kern="1200">
          <a:solidFill>
            <a:schemeClr val="tx1"/>
          </a:solidFill>
          <a:latin typeface="+mn-lt"/>
          <a:ea typeface="+mn-ea"/>
          <a:cs typeface="+mn-cs"/>
        </a:defRPr>
      </a:lvl4pPr>
      <a:lvl5pPr marL="1828187" algn="l" defTabSz="914093" rtl="0" eaLnBrk="1" latinLnBrk="0" hangingPunct="1">
        <a:defRPr sz="1800" kern="1200">
          <a:solidFill>
            <a:schemeClr val="tx1"/>
          </a:solidFill>
          <a:latin typeface="+mn-lt"/>
          <a:ea typeface="+mn-ea"/>
          <a:cs typeface="+mn-cs"/>
        </a:defRPr>
      </a:lvl5pPr>
      <a:lvl6pPr marL="2285227" algn="l" defTabSz="914093" rtl="0" eaLnBrk="1" latinLnBrk="0" hangingPunct="1">
        <a:defRPr sz="1800" kern="1200">
          <a:solidFill>
            <a:schemeClr val="tx1"/>
          </a:solidFill>
          <a:latin typeface="+mn-lt"/>
          <a:ea typeface="+mn-ea"/>
          <a:cs typeface="+mn-cs"/>
        </a:defRPr>
      </a:lvl6pPr>
      <a:lvl7pPr marL="2742266" algn="l" defTabSz="914093" rtl="0" eaLnBrk="1" latinLnBrk="0" hangingPunct="1">
        <a:defRPr sz="1800" kern="1200">
          <a:solidFill>
            <a:schemeClr val="tx1"/>
          </a:solidFill>
          <a:latin typeface="+mn-lt"/>
          <a:ea typeface="+mn-ea"/>
          <a:cs typeface="+mn-cs"/>
        </a:defRPr>
      </a:lvl7pPr>
      <a:lvl8pPr marL="3199315" algn="l" defTabSz="914093" rtl="0" eaLnBrk="1" latinLnBrk="0" hangingPunct="1">
        <a:defRPr sz="1800" kern="1200">
          <a:solidFill>
            <a:schemeClr val="tx1"/>
          </a:solidFill>
          <a:latin typeface="+mn-lt"/>
          <a:ea typeface="+mn-ea"/>
          <a:cs typeface="+mn-cs"/>
        </a:defRPr>
      </a:lvl8pPr>
      <a:lvl9pPr marL="3656360" algn="l" defTabSz="91409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pattFill prst="dkHorz">
          <a:fgClr>
            <a:schemeClr val="bg2"/>
          </a:fgClr>
          <a:bgClr>
            <a:schemeClr val="bg1"/>
          </a:bgClr>
        </a:patt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2438401"/>
            <a:ext cx="9144000" cy="4047067"/>
            <a:chOff x="0" y="1536"/>
            <a:chExt cx="5760" cy="2549"/>
          </a:xfrm>
        </p:grpSpPr>
        <p:sp>
          <p:nvSpPr>
            <p:cNvPr id="114691"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fontAlgn="base">
                <a:spcBef>
                  <a:spcPct val="0"/>
                </a:spcBef>
                <a:spcAft>
                  <a:spcPct val="0"/>
                </a:spcAft>
                <a:defRPr/>
              </a:pPr>
              <a:endParaRPr lang="en-US" sz="1800">
                <a:solidFill>
                  <a:srgbClr val="000000"/>
                </a:solidFill>
                <a:latin typeface="Arial" charset="0"/>
              </a:endParaRPr>
            </a:p>
          </p:txBody>
        </p:sp>
        <p:sp>
          <p:nvSpPr>
            <p:cNvPr id="114692" name="Freeform 4"/>
            <p:cNvSpPr>
              <a:spLocks/>
            </p:cNvSpPr>
            <p:nvPr userDrawn="1"/>
          </p:nvSpPr>
          <p:spPr bwMode="hidden">
            <a:xfrm>
              <a:off x="0" y="2664"/>
              <a:ext cx="2688" cy="1224"/>
            </a:xfrm>
            <a:custGeom>
              <a:avLst/>
              <a:gdLst/>
              <a:ahLst/>
              <a:cxnLst>
                <a:cxn ang="0">
                  <a:pos x="0" y="0"/>
                </a:cxn>
                <a:cxn ang="0">
                  <a:pos x="960" y="552"/>
                </a:cxn>
                <a:cxn ang="0">
                  <a:pos x="1968" y="264"/>
                </a:cxn>
                <a:cxn ang="0">
                  <a:pos x="2028" y="270"/>
                </a:cxn>
                <a:cxn ang="0">
                  <a:pos x="2661" y="528"/>
                </a:cxn>
                <a:cxn ang="0">
                  <a:pos x="2688" y="648"/>
                </a:cxn>
                <a:cxn ang="0">
                  <a:pos x="2304" y="1080"/>
                </a:cxn>
                <a:cxn ang="0">
                  <a:pos x="1584" y="1224"/>
                </a:cxn>
                <a:cxn ang="0">
                  <a:pos x="1296" y="936"/>
                </a:cxn>
                <a:cxn ang="0">
                  <a:pos x="864" y="1032"/>
                </a:cxn>
                <a:cxn ang="0">
                  <a:pos x="0" y="552"/>
                </a:cxn>
                <a:cxn ang="0">
                  <a:pos x="0" y="0"/>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w="9525">
              <a:noFill/>
              <a:round/>
              <a:headEnd/>
              <a:tailEnd/>
            </a:ln>
            <a:effectLst/>
          </p:spPr>
          <p:txBody>
            <a:bodyPr/>
            <a:lstStyle/>
            <a:p>
              <a:pPr fontAlgn="base">
                <a:spcBef>
                  <a:spcPct val="0"/>
                </a:spcBef>
                <a:spcAft>
                  <a:spcPct val="0"/>
                </a:spcAft>
                <a:defRPr/>
              </a:pPr>
              <a:endParaRPr lang="en-US" sz="1800">
                <a:solidFill>
                  <a:srgbClr val="000000"/>
                </a:solidFill>
                <a:latin typeface="Arial" charset="0"/>
              </a:endParaRPr>
            </a:p>
          </p:txBody>
        </p:sp>
        <p:sp>
          <p:nvSpPr>
            <p:cNvPr id="114693" name="Freeform 5"/>
            <p:cNvSpPr>
              <a:spLocks/>
            </p:cNvSpPr>
            <p:nvPr userDrawn="1"/>
          </p:nvSpPr>
          <p:spPr bwMode="hidden">
            <a:xfrm>
              <a:off x="3359" y="1536"/>
              <a:ext cx="2401" cy="1232"/>
            </a:xfrm>
            <a:custGeom>
              <a:avLst/>
              <a:gdLst/>
              <a:ahLst/>
              <a:cxnLst>
                <a:cxn ang="0">
                  <a:pos x="2208" y="15"/>
                </a:cxn>
                <a:cxn ang="0">
                  <a:pos x="2088" y="57"/>
                </a:cxn>
                <a:cxn ang="0">
                  <a:pos x="1951" y="99"/>
                </a:cxn>
                <a:cxn ang="0">
                  <a:pos x="1704" y="135"/>
                </a:cxn>
                <a:cxn ang="0">
                  <a:pos x="1314" y="177"/>
                </a:cxn>
                <a:cxn ang="0">
                  <a:pos x="1176" y="189"/>
                </a:cxn>
                <a:cxn ang="0">
                  <a:pos x="1122" y="195"/>
                </a:cxn>
                <a:cxn ang="0">
                  <a:pos x="1075" y="231"/>
                </a:cxn>
                <a:cxn ang="0">
                  <a:pos x="924" y="321"/>
                </a:cxn>
                <a:cxn ang="0">
                  <a:pos x="840" y="369"/>
                </a:cxn>
                <a:cxn ang="0">
                  <a:pos x="630" y="458"/>
                </a:cxn>
                <a:cxn ang="0">
                  <a:pos x="529" y="500"/>
                </a:cxn>
                <a:cxn ang="0">
                  <a:pos x="487" y="542"/>
                </a:cxn>
                <a:cxn ang="0">
                  <a:pos x="457" y="590"/>
                </a:cxn>
                <a:cxn ang="0">
                  <a:pos x="402" y="638"/>
                </a:cxn>
                <a:cxn ang="0">
                  <a:pos x="330" y="758"/>
                </a:cxn>
                <a:cxn ang="0">
                  <a:pos x="312" y="788"/>
                </a:cxn>
                <a:cxn ang="0">
                  <a:pos x="252" y="824"/>
                </a:cxn>
                <a:cxn ang="0">
                  <a:pos x="84" y="926"/>
                </a:cxn>
                <a:cxn ang="0">
                  <a:pos x="0" y="992"/>
                </a:cxn>
                <a:cxn ang="0">
                  <a:pos x="12" y="1040"/>
                </a:cxn>
                <a:cxn ang="0">
                  <a:pos x="132" y="1034"/>
                </a:cxn>
                <a:cxn ang="0">
                  <a:pos x="336" y="980"/>
                </a:cxn>
                <a:cxn ang="0">
                  <a:pos x="529" y="896"/>
                </a:cxn>
                <a:cxn ang="0">
                  <a:pos x="576" y="872"/>
                </a:cxn>
                <a:cxn ang="0">
                  <a:pos x="714" y="848"/>
                </a:cxn>
                <a:cxn ang="0">
                  <a:pos x="966" y="794"/>
                </a:cxn>
                <a:cxn ang="0">
                  <a:pos x="1212" y="782"/>
                </a:cxn>
                <a:cxn ang="0">
                  <a:pos x="1416" y="872"/>
                </a:cxn>
                <a:cxn ang="0">
                  <a:pos x="1464" y="932"/>
                </a:cxn>
                <a:cxn ang="0">
                  <a:pos x="1440" y="992"/>
                </a:cxn>
                <a:cxn ang="0">
                  <a:pos x="1302" y="1040"/>
                </a:cxn>
                <a:cxn ang="0">
                  <a:pos x="1158" y="1100"/>
                </a:cxn>
                <a:cxn ang="0">
                  <a:pos x="1093" y="1148"/>
                </a:cxn>
                <a:cxn ang="0">
                  <a:pos x="1075" y="1208"/>
                </a:cxn>
                <a:cxn ang="0">
                  <a:pos x="1093" y="1232"/>
                </a:cxn>
                <a:cxn ang="0">
                  <a:pos x="1152" y="1226"/>
                </a:cxn>
                <a:cxn ang="0">
                  <a:pos x="1332" y="1208"/>
                </a:cxn>
                <a:cxn ang="0">
                  <a:pos x="1434" y="1184"/>
                </a:cxn>
                <a:cxn ang="0">
                  <a:pos x="1464" y="1172"/>
                </a:cxn>
                <a:cxn ang="0">
                  <a:pos x="1578" y="1130"/>
                </a:cxn>
                <a:cxn ang="0">
                  <a:pos x="1758" y="1064"/>
                </a:cxn>
                <a:cxn ang="0">
                  <a:pos x="1872" y="962"/>
                </a:cxn>
                <a:cxn ang="0">
                  <a:pos x="1986" y="800"/>
                </a:cxn>
                <a:cxn ang="0">
                  <a:pos x="2166" y="650"/>
                </a:cxn>
                <a:cxn ang="0">
                  <a:pos x="2257" y="590"/>
                </a:cxn>
                <a:cxn ang="0">
                  <a:pos x="2400" y="57"/>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257" y="590"/>
                  </a:lnTo>
                  <a:lnTo>
                    <a:pt x="2400" y="518"/>
                  </a:lnTo>
                  <a:lnTo>
                    <a:pt x="2400" y="57"/>
                  </a:lnTo>
                  <a:lnTo>
                    <a:pt x="2401" y="0"/>
                  </a:lnTo>
                  <a:lnTo>
                    <a:pt x="2310" y="3"/>
                  </a:lnTo>
                  <a:close/>
                </a:path>
              </a:pathLst>
            </a:custGeom>
            <a:solidFill>
              <a:schemeClr val="bg2"/>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694" name="Freeform 6"/>
            <p:cNvSpPr>
              <a:spLocks/>
            </p:cNvSpPr>
            <p:nvPr userDrawn="1"/>
          </p:nvSpPr>
          <p:spPr bwMode="hidden">
            <a:xfrm>
              <a:off x="3792" y="1536"/>
              <a:ext cx="1968" cy="763"/>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695" name="Freeform 7"/>
            <p:cNvSpPr>
              <a:spLocks/>
            </p:cNvSpPr>
            <p:nvPr userDrawn="1"/>
          </p:nvSpPr>
          <p:spPr bwMode="hidden">
            <a:xfrm>
              <a:off x="3599" y="2477"/>
              <a:ext cx="186" cy="120"/>
            </a:xfrm>
            <a:custGeom>
              <a:avLst/>
              <a:gdLst/>
              <a:ahLst/>
              <a:cxnLst>
                <a:cxn ang="0">
                  <a:pos x="185" y="0"/>
                </a:cxn>
                <a:cxn ang="0">
                  <a:pos x="185" y="6"/>
                </a:cxn>
                <a:cxn ang="0">
                  <a:pos x="185" y="18"/>
                </a:cxn>
                <a:cxn ang="0">
                  <a:pos x="185" y="36"/>
                </a:cxn>
                <a:cxn ang="0">
                  <a:pos x="179" y="54"/>
                </a:cxn>
                <a:cxn ang="0">
                  <a:pos x="161" y="72"/>
                </a:cxn>
                <a:cxn ang="0">
                  <a:pos x="137" y="96"/>
                </a:cxn>
                <a:cxn ang="0">
                  <a:pos x="101" y="108"/>
                </a:cxn>
                <a:cxn ang="0">
                  <a:pos x="47" y="120"/>
                </a:cxn>
                <a:cxn ang="0">
                  <a:pos x="29" y="120"/>
                </a:cxn>
                <a:cxn ang="0">
                  <a:pos x="17" y="114"/>
                </a:cxn>
                <a:cxn ang="0">
                  <a:pos x="0" y="96"/>
                </a:cxn>
                <a:cxn ang="0">
                  <a:pos x="0" y="78"/>
                </a:cxn>
                <a:cxn ang="0">
                  <a:pos x="0" y="72"/>
                </a:cxn>
                <a:cxn ang="0">
                  <a:pos x="185" y="0"/>
                </a:cxn>
                <a:cxn ang="0">
                  <a:pos x="185" y="0"/>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lnTo>
                    <a:pt x="185" y="0"/>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696" name="Freeform 8"/>
            <p:cNvSpPr>
              <a:spLocks/>
            </p:cNvSpPr>
            <p:nvPr userDrawn="1"/>
          </p:nvSpPr>
          <p:spPr bwMode="hidden">
            <a:xfrm>
              <a:off x="3779" y="2393"/>
              <a:ext cx="185" cy="120"/>
            </a:xfrm>
            <a:custGeom>
              <a:avLst/>
              <a:gdLst/>
              <a:ahLst/>
              <a:cxnLst>
                <a:cxn ang="0">
                  <a:pos x="185" y="0"/>
                </a:cxn>
                <a:cxn ang="0">
                  <a:pos x="185" y="6"/>
                </a:cxn>
                <a:cxn ang="0">
                  <a:pos x="179" y="24"/>
                </a:cxn>
                <a:cxn ang="0">
                  <a:pos x="167" y="42"/>
                </a:cxn>
                <a:cxn ang="0">
                  <a:pos x="149" y="66"/>
                </a:cxn>
                <a:cxn ang="0">
                  <a:pos x="131" y="90"/>
                </a:cxn>
                <a:cxn ang="0">
                  <a:pos x="102" y="108"/>
                </a:cxn>
                <a:cxn ang="0">
                  <a:pos x="66" y="120"/>
                </a:cxn>
                <a:cxn ang="0">
                  <a:pos x="18" y="120"/>
                </a:cxn>
                <a:cxn ang="0">
                  <a:pos x="0" y="60"/>
                </a:cxn>
                <a:cxn ang="0">
                  <a:pos x="185" y="0"/>
                </a:cxn>
                <a:cxn ang="0">
                  <a:pos x="185" y="0"/>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lnTo>
                    <a:pt x="185" y="0"/>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697" name="Freeform 9"/>
            <p:cNvSpPr>
              <a:spLocks/>
            </p:cNvSpPr>
            <p:nvPr userDrawn="1"/>
          </p:nvSpPr>
          <p:spPr bwMode="hidden">
            <a:xfrm>
              <a:off x="3839" y="1836"/>
              <a:ext cx="528" cy="275"/>
            </a:xfrm>
            <a:custGeom>
              <a:avLst/>
              <a:gdLst/>
              <a:ahLst/>
              <a:cxnLst>
                <a:cxn ang="0">
                  <a:pos x="0" y="275"/>
                </a:cxn>
                <a:cxn ang="0">
                  <a:pos x="0" y="269"/>
                </a:cxn>
                <a:cxn ang="0">
                  <a:pos x="6" y="251"/>
                </a:cxn>
                <a:cxn ang="0">
                  <a:pos x="6" y="239"/>
                </a:cxn>
                <a:cxn ang="0">
                  <a:pos x="12" y="227"/>
                </a:cxn>
                <a:cxn ang="0">
                  <a:pos x="18" y="221"/>
                </a:cxn>
                <a:cxn ang="0">
                  <a:pos x="36" y="215"/>
                </a:cxn>
                <a:cxn ang="0">
                  <a:pos x="77" y="203"/>
                </a:cxn>
                <a:cxn ang="0">
                  <a:pos x="137" y="179"/>
                </a:cxn>
                <a:cxn ang="0">
                  <a:pos x="209" y="143"/>
                </a:cxn>
                <a:cxn ang="0">
                  <a:pos x="251" y="120"/>
                </a:cxn>
                <a:cxn ang="0">
                  <a:pos x="299" y="96"/>
                </a:cxn>
                <a:cxn ang="0">
                  <a:pos x="394" y="48"/>
                </a:cxn>
                <a:cxn ang="0">
                  <a:pos x="442" y="30"/>
                </a:cxn>
                <a:cxn ang="0">
                  <a:pos x="478" y="12"/>
                </a:cxn>
                <a:cxn ang="0">
                  <a:pos x="502" y="6"/>
                </a:cxn>
                <a:cxn ang="0">
                  <a:pos x="520" y="0"/>
                </a:cxn>
                <a:cxn ang="0">
                  <a:pos x="526" y="0"/>
                </a:cxn>
                <a:cxn ang="0">
                  <a:pos x="520" y="6"/>
                </a:cxn>
                <a:cxn ang="0">
                  <a:pos x="508" y="12"/>
                </a:cxn>
                <a:cxn ang="0">
                  <a:pos x="484" y="24"/>
                </a:cxn>
                <a:cxn ang="0">
                  <a:pos x="460" y="42"/>
                </a:cxn>
                <a:cxn ang="0">
                  <a:pos x="436" y="54"/>
                </a:cxn>
                <a:cxn ang="0">
                  <a:pos x="394" y="78"/>
                </a:cxn>
                <a:cxn ang="0">
                  <a:pos x="340" y="108"/>
                </a:cxn>
                <a:cxn ang="0">
                  <a:pos x="275" y="143"/>
                </a:cxn>
                <a:cxn ang="0">
                  <a:pos x="131" y="221"/>
                </a:cxn>
                <a:cxn ang="0">
                  <a:pos x="65" y="251"/>
                </a:cxn>
                <a:cxn ang="0">
                  <a:pos x="0" y="275"/>
                </a:cxn>
                <a:cxn ang="0">
                  <a:pos x="0" y="275"/>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lnTo>
                    <a:pt x="0" y="275"/>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698" name="Freeform 10"/>
            <p:cNvSpPr>
              <a:spLocks/>
            </p:cNvSpPr>
            <p:nvPr userDrawn="1"/>
          </p:nvSpPr>
          <p:spPr bwMode="hidden">
            <a:xfrm>
              <a:off x="3676" y="2015"/>
              <a:ext cx="721" cy="307"/>
            </a:xfrm>
            <a:custGeom>
              <a:avLst/>
              <a:gdLst/>
              <a:ahLst/>
              <a:cxnLst>
                <a:cxn ang="0">
                  <a:pos x="48" y="216"/>
                </a:cxn>
                <a:cxn ang="0">
                  <a:pos x="30" y="252"/>
                </a:cxn>
                <a:cxn ang="0">
                  <a:pos x="12" y="282"/>
                </a:cxn>
                <a:cxn ang="0">
                  <a:pos x="6" y="300"/>
                </a:cxn>
                <a:cxn ang="0">
                  <a:pos x="0" y="306"/>
                </a:cxn>
                <a:cxn ang="0">
                  <a:pos x="48" y="276"/>
                </a:cxn>
                <a:cxn ang="0">
                  <a:pos x="84" y="252"/>
                </a:cxn>
                <a:cxn ang="0">
                  <a:pos x="108" y="234"/>
                </a:cxn>
                <a:cxn ang="0">
                  <a:pos x="120" y="228"/>
                </a:cxn>
                <a:cxn ang="0">
                  <a:pos x="126" y="228"/>
                </a:cxn>
                <a:cxn ang="0">
                  <a:pos x="144" y="222"/>
                </a:cxn>
                <a:cxn ang="0">
                  <a:pos x="168" y="216"/>
                </a:cxn>
                <a:cxn ang="0">
                  <a:pos x="198" y="204"/>
                </a:cxn>
                <a:cxn ang="0">
                  <a:pos x="275" y="180"/>
                </a:cxn>
                <a:cxn ang="0">
                  <a:pos x="371" y="156"/>
                </a:cxn>
                <a:cxn ang="0">
                  <a:pos x="461" y="126"/>
                </a:cxn>
                <a:cxn ang="0">
                  <a:pos x="544" y="102"/>
                </a:cxn>
                <a:cxn ang="0">
                  <a:pos x="574" y="90"/>
                </a:cxn>
                <a:cxn ang="0">
                  <a:pos x="604" y="84"/>
                </a:cxn>
                <a:cxn ang="0">
                  <a:pos x="622" y="78"/>
                </a:cxn>
                <a:cxn ang="0">
                  <a:pos x="628" y="72"/>
                </a:cxn>
                <a:cxn ang="0">
                  <a:pos x="634" y="66"/>
                </a:cxn>
                <a:cxn ang="0">
                  <a:pos x="652" y="60"/>
                </a:cxn>
                <a:cxn ang="0">
                  <a:pos x="694" y="30"/>
                </a:cxn>
                <a:cxn ang="0">
                  <a:pos x="712" y="18"/>
                </a:cxn>
                <a:cxn ang="0">
                  <a:pos x="718" y="6"/>
                </a:cxn>
                <a:cxn ang="0">
                  <a:pos x="712" y="0"/>
                </a:cxn>
                <a:cxn ang="0">
                  <a:pos x="688" y="0"/>
                </a:cxn>
                <a:cxn ang="0">
                  <a:pos x="628" y="0"/>
                </a:cxn>
                <a:cxn ang="0">
                  <a:pos x="580" y="0"/>
                </a:cxn>
                <a:cxn ang="0">
                  <a:pos x="544" y="0"/>
                </a:cxn>
                <a:cxn ang="0">
                  <a:pos x="514" y="18"/>
                </a:cxn>
                <a:cxn ang="0">
                  <a:pos x="485" y="42"/>
                </a:cxn>
                <a:cxn ang="0">
                  <a:pos x="467" y="54"/>
                </a:cxn>
                <a:cxn ang="0">
                  <a:pos x="449" y="60"/>
                </a:cxn>
                <a:cxn ang="0">
                  <a:pos x="425" y="60"/>
                </a:cxn>
                <a:cxn ang="0">
                  <a:pos x="389" y="66"/>
                </a:cxn>
                <a:cxn ang="0">
                  <a:pos x="347" y="84"/>
                </a:cxn>
                <a:cxn ang="0">
                  <a:pos x="311" y="108"/>
                </a:cxn>
                <a:cxn ang="0">
                  <a:pos x="287" y="126"/>
                </a:cxn>
                <a:cxn ang="0">
                  <a:pos x="275" y="132"/>
                </a:cxn>
                <a:cxn ang="0">
                  <a:pos x="257" y="138"/>
                </a:cxn>
                <a:cxn ang="0">
                  <a:pos x="221" y="138"/>
                </a:cxn>
                <a:cxn ang="0">
                  <a:pos x="186" y="138"/>
                </a:cxn>
                <a:cxn ang="0">
                  <a:pos x="180" y="138"/>
                </a:cxn>
                <a:cxn ang="0">
                  <a:pos x="174" y="138"/>
                </a:cxn>
                <a:cxn ang="0">
                  <a:pos x="114" y="162"/>
                </a:cxn>
                <a:cxn ang="0">
                  <a:pos x="48" y="216"/>
                </a:cxn>
                <a:cxn ang="0">
                  <a:pos x="48" y="216"/>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lnTo>
                    <a:pt x="48" y="216"/>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699" name="Freeform 11"/>
            <p:cNvSpPr>
              <a:spLocks/>
            </p:cNvSpPr>
            <p:nvPr userDrawn="1"/>
          </p:nvSpPr>
          <p:spPr bwMode="hidden">
            <a:xfrm>
              <a:off x="3358" y="1891"/>
              <a:ext cx="2400" cy="880"/>
            </a:xfrm>
            <a:custGeom>
              <a:avLst/>
              <a:gdLst/>
              <a:ahLst/>
              <a:cxnLst>
                <a:cxn ang="0">
                  <a:pos x="2231" y="54"/>
                </a:cxn>
                <a:cxn ang="0">
                  <a:pos x="2189" y="54"/>
                </a:cxn>
                <a:cxn ang="0">
                  <a:pos x="2147" y="66"/>
                </a:cxn>
                <a:cxn ang="0">
                  <a:pos x="2021" y="101"/>
                </a:cxn>
                <a:cxn ang="0">
                  <a:pos x="1956" y="119"/>
                </a:cxn>
                <a:cxn ang="0">
                  <a:pos x="1860" y="167"/>
                </a:cxn>
                <a:cxn ang="0">
                  <a:pos x="1836" y="245"/>
                </a:cxn>
                <a:cxn ang="0">
                  <a:pos x="1842" y="305"/>
                </a:cxn>
                <a:cxn ang="0">
                  <a:pos x="1758" y="317"/>
                </a:cxn>
                <a:cxn ang="0">
                  <a:pos x="1597" y="263"/>
                </a:cxn>
                <a:cxn ang="0">
                  <a:pos x="1507" y="257"/>
                </a:cxn>
                <a:cxn ang="0">
                  <a:pos x="1399" y="311"/>
                </a:cxn>
                <a:cxn ang="0">
                  <a:pos x="1334" y="353"/>
                </a:cxn>
                <a:cxn ang="0">
                  <a:pos x="1310" y="359"/>
                </a:cxn>
                <a:cxn ang="0">
                  <a:pos x="1214" y="371"/>
                </a:cxn>
                <a:cxn ang="0">
                  <a:pos x="1160" y="365"/>
                </a:cxn>
                <a:cxn ang="0">
                  <a:pos x="1053" y="371"/>
                </a:cxn>
                <a:cxn ang="0">
                  <a:pos x="957" y="383"/>
                </a:cxn>
                <a:cxn ang="0">
                  <a:pos x="921" y="401"/>
                </a:cxn>
                <a:cxn ang="0">
                  <a:pos x="819" y="419"/>
                </a:cxn>
                <a:cxn ang="0">
                  <a:pos x="778" y="419"/>
                </a:cxn>
                <a:cxn ang="0">
                  <a:pos x="664" y="437"/>
                </a:cxn>
                <a:cxn ang="0">
                  <a:pos x="598" y="473"/>
                </a:cxn>
                <a:cxn ang="0">
                  <a:pos x="503" y="467"/>
                </a:cxn>
                <a:cxn ang="0">
                  <a:pos x="431" y="491"/>
                </a:cxn>
                <a:cxn ang="0">
                  <a:pos x="413" y="539"/>
                </a:cxn>
                <a:cxn ang="0">
                  <a:pos x="347" y="569"/>
                </a:cxn>
                <a:cxn ang="0">
                  <a:pos x="222" y="599"/>
                </a:cxn>
                <a:cxn ang="0">
                  <a:pos x="138" y="647"/>
                </a:cxn>
                <a:cxn ang="0">
                  <a:pos x="108" y="659"/>
                </a:cxn>
                <a:cxn ang="0">
                  <a:pos x="0" y="671"/>
                </a:cxn>
                <a:cxn ang="0">
                  <a:pos x="84" y="695"/>
                </a:cxn>
                <a:cxn ang="0">
                  <a:pos x="263" y="653"/>
                </a:cxn>
                <a:cxn ang="0">
                  <a:pos x="473" y="569"/>
                </a:cxn>
                <a:cxn ang="0">
                  <a:pos x="568" y="521"/>
                </a:cxn>
                <a:cxn ang="0">
                  <a:pos x="646" y="515"/>
                </a:cxn>
                <a:cxn ang="0">
                  <a:pos x="873" y="461"/>
                </a:cxn>
                <a:cxn ang="0">
                  <a:pos x="1148" y="425"/>
                </a:cxn>
                <a:cxn ang="0">
                  <a:pos x="1292" y="461"/>
                </a:cxn>
                <a:cxn ang="0">
                  <a:pos x="1417" y="533"/>
                </a:cxn>
                <a:cxn ang="0">
                  <a:pos x="1435" y="617"/>
                </a:cxn>
                <a:cxn ang="0">
                  <a:pos x="1376" y="653"/>
                </a:cxn>
                <a:cxn ang="0">
                  <a:pos x="1226" y="701"/>
                </a:cxn>
                <a:cxn ang="0">
                  <a:pos x="1112" y="755"/>
                </a:cxn>
                <a:cxn ang="0">
                  <a:pos x="1065" y="809"/>
                </a:cxn>
                <a:cxn ang="0">
                  <a:pos x="1077" y="869"/>
                </a:cxn>
                <a:cxn ang="0">
                  <a:pos x="1106" y="881"/>
                </a:cxn>
                <a:cxn ang="0">
                  <a:pos x="1208" y="869"/>
                </a:cxn>
                <a:cxn ang="0">
                  <a:pos x="1388" y="857"/>
                </a:cxn>
                <a:cxn ang="0">
                  <a:pos x="1441" y="851"/>
                </a:cxn>
                <a:cxn ang="0">
                  <a:pos x="1483" y="833"/>
                </a:cxn>
                <a:cxn ang="0">
                  <a:pos x="1675" y="743"/>
                </a:cxn>
                <a:cxn ang="0">
                  <a:pos x="1806" y="689"/>
                </a:cxn>
                <a:cxn ang="0">
                  <a:pos x="1884" y="581"/>
                </a:cxn>
                <a:cxn ang="0">
                  <a:pos x="2039" y="389"/>
                </a:cxn>
                <a:cxn ang="0">
                  <a:pos x="2207" y="269"/>
                </a:cxn>
                <a:cxn ang="0">
                  <a:pos x="2249" y="239"/>
                </a:cxn>
                <a:cxn ang="0">
                  <a:pos x="2392" y="0"/>
                </a:cxn>
                <a:cxn ang="0">
                  <a:pos x="2302" y="36"/>
                </a:cxn>
              </a:cxnLst>
              <a:rect l="0" t="0" r="r" b="b"/>
              <a:pathLst>
                <a:path w="2392" h="881">
                  <a:moveTo>
                    <a:pt x="2302" y="36"/>
                  </a:moveTo>
                  <a:lnTo>
                    <a:pt x="2266" y="48"/>
                  </a:lnTo>
                  <a:lnTo>
                    <a:pt x="2231" y="54"/>
                  </a:lnTo>
                  <a:lnTo>
                    <a:pt x="2201" y="54"/>
                  </a:lnTo>
                  <a:lnTo>
                    <a:pt x="2195" y="54"/>
                  </a:lnTo>
                  <a:lnTo>
                    <a:pt x="2189"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249" y="239"/>
                  </a:lnTo>
                  <a:lnTo>
                    <a:pt x="2392" y="167"/>
                  </a:lnTo>
                  <a:lnTo>
                    <a:pt x="2392" y="60"/>
                  </a:lnTo>
                  <a:lnTo>
                    <a:pt x="2392" y="0"/>
                  </a:lnTo>
                  <a:lnTo>
                    <a:pt x="2344" y="18"/>
                  </a:lnTo>
                  <a:lnTo>
                    <a:pt x="2302" y="36"/>
                  </a:lnTo>
                  <a:lnTo>
                    <a:pt x="2302" y="36"/>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700" name="Freeform 12"/>
            <p:cNvSpPr>
              <a:spLocks/>
            </p:cNvSpPr>
            <p:nvPr userDrawn="1"/>
          </p:nvSpPr>
          <p:spPr bwMode="hidden">
            <a:xfrm>
              <a:off x="3839" y="1855"/>
              <a:ext cx="577" cy="257"/>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701" name="Freeform 13"/>
            <p:cNvSpPr>
              <a:spLocks/>
            </p:cNvSpPr>
            <p:nvPr userDrawn="1"/>
          </p:nvSpPr>
          <p:spPr bwMode="hidden">
            <a:xfrm>
              <a:off x="5327" y="1643"/>
              <a:ext cx="5" cy="0"/>
            </a:xfrm>
            <a:custGeom>
              <a:avLst/>
              <a:gdLst/>
              <a:ahLst/>
              <a:cxnLst>
                <a:cxn ang="0">
                  <a:pos x="0" y="0"/>
                </a:cxn>
                <a:cxn ang="0">
                  <a:pos x="5" y="0"/>
                </a:cxn>
                <a:cxn ang="0">
                  <a:pos x="0" y="0"/>
                </a:cxn>
                <a:cxn ang="0">
                  <a:pos x="0" y="0"/>
                </a:cxn>
              </a:cxnLst>
              <a:rect l="0" t="0" r="r" b="b"/>
              <a:pathLst>
                <a:path w="5">
                  <a:moveTo>
                    <a:pt x="0" y="0"/>
                  </a:moveTo>
                  <a:lnTo>
                    <a:pt x="5" y="0"/>
                  </a:lnTo>
                  <a:lnTo>
                    <a:pt x="0" y="0"/>
                  </a:lnTo>
                  <a:lnTo>
                    <a:pt x="0" y="0"/>
                  </a:lnTo>
                  <a:close/>
                </a:path>
              </a:pathLst>
            </a:custGeom>
            <a:solidFill>
              <a:srgbClr val="FED1AD"/>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702"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703" name="Freeform 15"/>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704" name="Freeform 16"/>
            <p:cNvSpPr>
              <a:spLocks/>
            </p:cNvSpPr>
            <p:nvPr userDrawn="1"/>
          </p:nvSpPr>
          <p:spPr bwMode="hidden">
            <a:xfrm>
              <a:off x="0" y="2659"/>
              <a:ext cx="2595" cy="932"/>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705" name="Freeform 17"/>
            <p:cNvSpPr>
              <a:spLocks/>
            </p:cNvSpPr>
            <p:nvPr userDrawn="1"/>
          </p:nvSpPr>
          <p:spPr bwMode="hidden">
            <a:xfrm>
              <a:off x="0" y="2994"/>
              <a:ext cx="2723" cy="1091"/>
            </a:xfrm>
            <a:custGeom>
              <a:avLst/>
              <a:gdLst/>
              <a:ahLst/>
              <a:cxnLst>
                <a:cxn ang="0">
                  <a:pos x="2370" y="72"/>
                </a:cxn>
                <a:cxn ang="0">
                  <a:pos x="2597" y="198"/>
                </a:cxn>
                <a:cxn ang="0">
                  <a:pos x="2639" y="276"/>
                </a:cxn>
                <a:cxn ang="0">
                  <a:pos x="2453" y="264"/>
                </a:cxn>
                <a:cxn ang="0">
                  <a:pos x="2297" y="204"/>
                </a:cxn>
                <a:cxn ang="0">
                  <a:pos x="2112" y="66"/>
                </a:cxn>
                <a:cxn ang="0">
                  <a:pos x="2088" y="72"/>
                </a:cxn>
                <a:cxn ang="0">
                  <a:pos x="2106" y="114"/>
                </a:cxn>
                <a:cxn ang="0">
                  <a:pos x="2412" y="552"/>
                </a:cxn>
                <a:cxn ang="0">
                  <a:pos x="2279" y="564"/>
                </a:cxn>
                <a:cxn ang="0">
                  <a:pos x="2189" y="492"/>
                </a:cxn>
                <a:cxn ang="0">
                  <a:pos x="2058" y="330"/>
                </a:cxn>
                <a:cxn ang="0">
                  <a:pos x="1991" y="234"/>
                </a:cxn>
                <a:cxn ang="0">
                  <a:pos x="1949" y="174"/>
                </a:cxn>
                <a:cxn ang="0">
                  <a:pos x="1824" y="132"/>
                </a:cxn>
                <a:cxn ang="0">
                  <a:pos x="1794" y="144"/>
                </a:cxn>
                <a:cxn ang="0">
                  <a:pos x="1895" y="222"/>
                </a:cxn>
                <a:cxn ang="0">
                  <a:pos x="1943" y="366"/>
                </a:cxn>
                <a:cxn ang="0">
                  <a:pos x="2064" y="630"/>
                </a:cxn>
                <a:cxn ang="0">
                  <a:pos x="2052" y="695"/>
                </a:cxn>
                <a:cxn ang="0">
                  <a:pos x="1955" y="683"/>
                </a:cxn>
                <a:cxn ang="0">
                  <a:pos x="1913" y="636"/>
                </a:cxn>
                <a:cxn ang="0">
                  <a:pos x="1703" y="312"/>
                </a:cxn>
                <a:cxn ang="0">
                  <a:pos x="1637" y="276"/>
                </a:cxn>
                <a:cxn ang="0">
                  <a:pos x="1643" y="318"/>
                </a:cxn>
                <a:cxn ang="0">
                  <a:pos x="1673" y="408"/>
                </a:cxn>
                <a:cxn ang="0">
                  <a:pos x="1716" y="779"/>
                </a:cxn>
                <a:cxn ang="0">
                  <a:pos x="1691" y="737"/>
                </a:cxn>
                <a:cxn ang="0">
                  <a:pos x="1613" y="582"/>
                </a:cxn>
                <a:cxn ang="0">
                  <a:pos x="1494" y="480"/>
                </a:cxn>
                <a:cxn ang="0">
                  <a:pos x="1248" y="528"/>
                </a:cxn>
                <a:cxn ang="0">
                  <a:pos x="996" y="630"/>
                </a:cxn>
                <a:cxn ang="0">
                  <a:pos x="714" y="534"/>
                </a:cxn>
                <a:cxn ang="0">
                  <a:pos x="198" y="288"/>
                </a:cxn>
                <a:cxn ang="0">
                  <a:pos x="0" y="460"/>
                </a:cxn>
                <a:cxn ang="0">
                  <a:pos x="288" y="570"/>
                </a:cxn>
                <a:cxn ang="0">
                  <a:pos x="461" y="654"/>
                </a:cxn>
                <a:cxn ang="0">
                  <a:pos x="725" y="755"/>
                </a:cxn>
                <a:cxn ang="0">
                  <a:pos x="966" y="791"/>
                </a:cxn>
                <a:cxn ang="0">
                  <a:pos x="1176" y="779"/>
                </a:cxn>
                <a:cxn ang="0">
                  <a:pos x="1278" y="791"/>
                </a:cxn>
                <a:cxn ang="0">
                  <a:pos x="1404" y="845"/>
                </a:cxn>
                <a:cxn ang="0">
                  <a:pos x="1416" y="887"/>
                </a:cxn>
                <a:cxn ang="0">
                  <a:pos x="1361" y="923"/>
                </a:cxn>
                <a:cxn ang="0">
                  <a:pos x="1385" y="1007"/>
                </a:cxn>
                <a:cxn ang="0">
                  <a:pos x="1494" y="1085"/>
                </a:cxn>
                <a:cxn ang="0">
                  <a:pos x="1697" y="1043"/>
                </a:cxn>
                <a:cxn ang="0">
                  <a:pos x="1812" y="989"/>
                </a:cxn>
                <a:cxn ang="0">
                  <a:pos x="1973" y="917"/>
                </a:cxn>
                <a:cxn ang="0">
                  <a:pos x="2201" y="899"/>
                </a:cxn>
                <a:cxn ang="0">
                  <a:pos x="2364" y="863"/>
                </a:cxn>
                <a:cxn ang="0">
                  <a:pos x="2400" y="743"/>
                </a:cxn>
                <a:cxn ang="0">
                  <a:pos x="2471" y="701"/>
                </a:cxn>
                <a:cxn ang="0">
                  <a:pos x="2621" y="504"/>
                </a:cxn>
                <a:cxn ang="0">
                  <a:pos x="2693" y="374"/>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08"/>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grpSp>
      <p:sp>
        <p:nvSpPr>
          <p:cNvPr id="114706" name="Rectangle 18"/>
          <p:cNvSpPr>
            <a:spLocks noGrp="1" noChangeArrowheads="1"/>
          </p:cNvSpPr>
          <p:nvPr>
            <p:ph type="title"/>
          </p:nvPr>
        </p:nvSpPr>
        <p:spPr bwMode="auto">
          <a:xfrm>
            <a:off x="457200" y="275167"/>
            <a:ext cx="8229600" cy="1143000"/>
          </a:xfrm>
          <a:prstGeom prst="rect">
            <a:avLst/>
          </a:prstGeom>
          <a:noFill/>
          <a:ln w="9525">
            <a:noFill/>
            <a:miter lim="800000"/>
            <a:headEnd/>
            <a:tailEnd/>
          </a:ln>
          <a:effectLst/>
        </p:spPr>
        <p:txBody>
          <a:bodyPr vert="horz" wrap="square" lIns="91412" tIns="45706" rIns="91412" bIns="45706" numCol="1" anchor="ctr" anchorCtr="1" compatLnSpc="1">
            <a:prstTxWarp prst="textNoShape">
              <a:avLst/>
            </a:prstTxWarp>
          </a:bodyPr>
          <a:lstStyle/>
          <a:p>
            <a:pPr lvl="0"/>
            <a:r>
              <a:rPr lang="en-US" smtClean="0"/>
              <a:t>Click to edit Master title style</a:t>
            </a:r>
          </a:p>
        </p:txBody>
      </p:sp>
      <p:sp>
        <p:nvSpPr>
          <p:cNvPr id="114707" name="Rectangle 19"/>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12" tIns="45706" rIns="91412" bIns="45706" numCol="1" anchor="b" anchorCtr="0" compatLnSpc="1">
            <a:prstTxWarp prst="textNoShape">
              <a:avLst/>
            </a:prstTxWarp>
          </a:bodyPr>
          <a:lstStyle>
            <a:lvl1pPr>
              <a:defRPr sz="1200">
                <a:latin typeface="+mn-lt"/>
              </a:defRPr>
            </a:lvl1pPr>
          </a:lstStyle>
          <a:p>
            <a:pPr fontAlgn="base">
              <a:spcBef>
                <a:spcPct val="0"/>
              </a:spcBef>
              <a:spcAft>
                <a:spcPct val="0"/>
              </a:spcAft>
              <a:defRPr/>
            </a:pPr>
            <a:endParaRPr lang="en-US">
              <a:solidFill>
                <a:srgbClr val="000000"/>
              </a:solidFill>
            </a:endParaRPr>
          </a:p>
        </p:txBody>
      </p:sp>
      <p:sp>
        <p:nvSpPr>
          <p:cNvPr id="114708" name="Rectangle 2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12" tIns="45706" rIns="91412" bIns="45706" numCol="1" anchor="b" anchorCtr="0" compatLnSpc="1">
            <a:prstTxWarp prst="textNoShape">
              <a:avLst/>
            </a:prstTxWarp>
          </a:bodyPr>
          <a:lstStyle>
            <a:lvl1pPr algn="ctr">
              <a:defRPr sz="1200">
                <a:latin typeface="+mn-lt"/>
              </a:defRPr>
            </a:lvl1pPr>
          </a:lstStyle>
          <a:p>
            <a:pPr fontAlgn="base">
              <a:spcBef>
                <a:spcPct val="0"/>
              </a:spcBef>
              <a:spcAft>
                <a:spcPct val="0"/>
              </a:spcAft>
              <a:defRPr/>
            </a:pPr>
            <a:endParaRPr lang="en-US">
              <a:solidFill>
                <a:srgbClr val="000000"/>
              </a:solidFill>
            </a:endParaRPr>
          </a:p>
        </p:txBody>
      </p:sp>
      <p:sp>
        <p:nvSpPr>
          <p:cNvPr id="114709" name="Rectangle 21"/>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12" tIns="45706" rIns="91412" bIns="45706" numCol="1" anchor="b" anchorCtr="0" compatLnSpc="1">
            <a:prstTxWarp prst="textNoShape">
              <a:avLst/>
            </a:prstTxWarp>
          </a:bodyPr>
          <a:lstStyle>
            <a:lvl1pPr algn="r">
              <a:defRPr sz="1200">
                <a:latin typeface="+mn-lt"/>
              </a:defRPr>
            </a:lvl1pPr>
          </a:lstStyle>
          <a:p>
            <a:pPr fontAlgn="base">
              <a:spcBef>
                <a:spcPct val="0"/>
              </a:spcBef>
              <a:spcAft>
                <a:spcPct val="0"/>
              </a:spcAft>
              <a:defRPr/>
            </a:pPr>
            <a:fld id="{A76531B3-1F2D-4E8F-AD8E-BA3DEDE8DCE6}" type="slidenum">
              <a:rPr lang="en-US">
                <a:solidFill>
                  <a:srgbClr val="000000"/>
                </a:solidFill>
              </a:rPr>
              <a:pPr fontAlgn="base">
                <a:spcBef>
                  <a:spcPct val="0"/>
                </a:spcBef>
                <a:spcAft>
                  <a:spcPct val="0"/>
                </a:spcAft>
                <a:defRPr/>
              </a:pPr>
              <a:t>‹#›</a:t>
            </a:fld>
            <a:endParaRPr lang="en-US">
              <a:solidFill>
                <a:srgbClr val="000000"/>
              </a:solidFill>
            </a:endParaRPr>
          </a:p>
        </p:txBody>
      </p:sp>
      <p:sp>
        <p:nvSpPr>
          <p:cNvPr id="114710" name="Rectangle 22"/>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66102522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advTm="20000"/>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5pPr>
      <a:lvl6pPr marL="457040" algn="ctr" rtl="0" fontAlgn="base">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6pPr>
      <a:lvl7pPr marL="914093" algn="ctr" rtl="0" fontAlgn="base">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7pPr>
      <a:lvl8pPr marL="1371138" algn="ctr" rtl="0" fontAlgn="base">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8pPr>
      <a:lvl9pPr marL="1828187" algn="ctr" rtl="0" fontAlgn="base">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9pPr>
    </p:titleStyle>
    <p:bodyStyle>
      <a:lvl1pPr marL="342779" indent="-342779" algn="l" rtl="0" eaLnBrk="0" fontAlgn="base" hangingPunct="0">
        <a:spcBef>
          <a:spcPct val="20000"/>
        </a:spcBef>
        <a:spcAft>
          <a:spcPct val="0"/>
        </a:spcAft>
        <a:buClr>
          <a:schemeClr val="hlink"/>
        </a:buClr>
        <a:buChar char="•"/>
        <a:defRPr sz="3200">
          <a:solidFill>
            <a:schemeClr val="tx1"/>
          </a:solidFill>
          <a:effectLst>
            <a:outerShdw blurRad="38100" dist="38100" dir="2700000" algn="tl">
              <a:srgbClr val="FFFFFF"/>
            </a:outerShdw>
          </a:effectLst>
          <a:latin typeface="+mn-lt"/>
          <a:ea typeface="+mn-ea"/>
          <a:cs typeface="+mn-cs"/>
        </a:defRPr>
      </a:lvl1pPr>
      <a:lvl2pPr marL="742703" indent="-285655" algn="l" rtl="0" eaLnBrk="0" fontAlgn="base" hangingPunct="0">
        <a:spcBef>
          <a:spcPct val="20000"/>
        </a:spcBef>
        <a:spcAft>
          <a:spcPct val="0"/>
        </a:spcAft>
        <a:buChar char="–"/>
        <a:defRPr sz="2800">
          <a:solidFill>
            <a:schemeClr val="tx1"/>
          </a:solidFill>
          <a:effectLst>
            <a:outerShdw blurRad="38100" dist="38100" dir="2700000" algn="tl">
              <a:srgbClr val="FFFFFF"/>
            </a:outerShdw>
          </a:effectLst>
          <a:latin typeface="+mn-lt"/>
        </a:defRPr>
      </a:lvl2pPr>
      <a:lvl3pPr marL="1142614" indent="-228519" algn="l" rtl="0" eaLnBrk="0" fontAlgn="base" hangingPunct="0">
        <a:spcBef>
          <a:spcPct val="20000"/>
        </a:spcBef>
        <a:spcAft>
          <a:spcPct val="0"/>
        </a:spcAft>
        <a:buClr>
          <a:schemeClr val="tx2"/>
        </a:buClr>
        <a:buChar char="•"/>
        <a:defRPr sz="2400">
          <a:solidFill>
            <a:schemeClr val="tx1"/>
          </a:solidFill>
          <a:effectLst>
            <a:outerShdw blurRad="38100" dist="38100" dir="2700000" algn="tl">
              <a:srgbClr val="FFFFFF"/>
            </a:outerShdw>
          </a:effectLst>
          <a:latin typeface="+mn-lt"/>
        </a:defRPr>
      </a:lvl3pPr>
      <a:lvl4pPr marL="1599658" indent="-228519" algn="l" rtl="0" eaLnBrk="0" fontAlgn="base" hangingPunct="0">
        <a:spcBef>
          <a:spcPct val="20000"/>
        </a:spcBef>
        <a:spcAft>
          <a:spcPct val="0"/>
        </a:spcAft>
        <a:buChar char="–"/>
        <a:defRPr sz="2000">
          <a:solidFill>
            <a:schemeClr val="tx1"/>
          </a:solidFill>
          <a:effectLst>
            <a:outerShdw blurRad="38100" dist="38100" dir="2700000" algn="tl">
              <a:srgbClr val="FFFFFF"/>
            </a:outerShdw>
          </a:effectLst>
          <a:latin typeface="+mn-lt"/>
        </a:defRPr>
      </a:lvl4pPr>
      <a:lvl5pPr marL="2056706" indent="-228519" algn="l" rtl="0" eaLnBrk="0" fontAlgn="base" hangingPunct="0">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5pPr>
      <a:lvl6pPr marL="2513747" indent="-228519"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6pPr>
      <a:lvl7pPr marL="2970796" indent="-228519"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7pPr>
      <a:lvl8pPr marL="3427841" indent="-228519"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8pPr>
      <a:lvl9pPr marL="3884884" indent="-228519"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9pPr>
    </p:bodyStyle>
    <p:otherStyle>
      <a:defPPr>
        <a:defRPr lang="en-US"/>
      </a:defPPr>
      <a:lvl1pPr marL="0" algn="l" defTabSz="914093" rtl="0" eaLnBrk="1" latinLnBrk="0" hangingPunct="1">
        <a:defRPr sz="1800" kern="1200">
          <a:solidFill>
            <a:schemeClr val="tx1"/>
          </a:solidFill>
          <a:latin typeface="+mn-lt"/>
          <a:ea typeface="+mn-ea"/>
          <a:cs typeface="+mn-cs"/>
        </a:defRPr>
      </a:lvl1pPr>
      <a:lvl2pPr marL="457040" algn="l" defTabSz="914093" rtl="0" eaLnBrk="1" latinLnBrk="0" hangingPunct="1">
        <a:defRPr sz="1800" kern="1200">
          <a:solidFill>
            <a:schemeClr val="tx1"/>
          </a:solidFill>
          <a:latin typeface="+mn-lt"/>
          <a:ea typeface="+mn-ea"/>
          <a:cs typeface="+mn-cs"/>
        </a:defRPr>
      </a:lvl2pPr>
      <a:lvl3pPr marL="914093" algn="l" defTabSz="914093" rtl="0" eaLnBrk="1" latinLnBrk="0" hangingPunct="1">
        <a:defRPr sz="1800" kern="1200">
          <a:solidFill>
            <a:schemeClr val="tx1"/>
          </a:solidFill>
          <a:latin typeface="+mn-lt"/>
          <a:ea typeface="+mn-ea"/>
          <a:cs typeface="+mn-cs"/>
        </a:defRPr>
      </a:lvl3pPr>
      <a:lvl4pPr marL="1371138" algn="l" defTabSz="914093" rtl="0" eaLnBrk="1" latinLnBrk="0" hangingPunct="1">
        <a:defRPr sz="1800" kern="1200">
          <a:solidFill>
            <a:schemeClr val="tx1"/>
          </a:solidFill>
          <a:latin typeface="+mn-lt"/>
          <a:ea typeface="+mn-ea"/>
          <a:cs typeface="+mn-cs"/>
        </a:defRPr>
      </a:lvl4pPr>
      <a:lvl5pPr marL="1828187" algn="l" defTabSz="914093" rtl="0" eaLnBrk="1" latinLnBrk="0" hangingPunct="1">
        <a:defRPr sz="1800" kern="1200">
          <a:solidFill>
            <a:schemeClr val="tx1"/>
          </a:solidFill>
          <a:latin typeface="+mn-lt"/>
          <a:ea typeface="+mn-ea"/>
          <a:cs typeface="+mn-cs"/>
        </a:defRPr>
      </a:lvl5pPr>
      <a:lvl6pPr marL="2285227" algn="l" defTabSz="914093" rtl="0" eaLnBrk="1" latinLnBrk="0" hangingPunct="1">
        <a:defRPr sz="1800" kern="1200">
          <a:solidFill>
            <a:schemeClr val="tx1"/>
          </a:solidFill>
          <a:latin typeface="+mn-lt"/>
          <a:ea typeface="+mn-ea"/>
          <a:cs typeface="+mn-cs"/>
        </a:defRPr>
      </a:lvl6pPr>
      <a:lvl7pPr marL="2742266" algn="l" defTabSz="914093" rtl="0" eaLnBrk="1" latinLnBrk="0" hangingPunct="1">
        <a:defRPr sz="1800" kern="1200">
          <a:solidFill>
            <a:schemeClr val="tx1"/>
          </a:solidFill>
          <a:latin typeface="+mn-lt"/>
          <a:ea typeface="+mn-ea"/>
          <a:cs typeface="+mn-cs"/>
        </a:defRPr>
      </a:lvl7pPr>
      <a:lvl8pPr marL="3199315" algn="l" defTabSz="914093" rtl="0" eaLnBrk="1" latinLnBrk="0" hangingPunct="1">
        <a:defRPr sz="1800" kern="1200">
          <a:solidFill>
            <a:schemeClr val="tx1"/>
          </a:solidFill>
          <a:latin typeface="+mn-lt"/>
          <a:ea typeface="+mn-ea"/>
          <a:cs typeface="+mn-cs"/>
        </a:defRPr>
      </a:lvl8pPr>
      <a:lvl9pPr marL="3656360" algn="l" defTabSz="91409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5167"/>
            <a:ext cx="8229600" cy="1143000"/>
          </a:xfrm>
          <a:prstGeom prst="rect">
            <a:avLst/>
          </a:prstGeom>
          <a:noFill/>
          <a:ln w="9525">
            <a:noFill/>
            <a:miter lim="800000"/>
            <a:headEnd/>
            <a:tailEnd/>
          </a:ln>
        </p:spPr>
        <p:txBody>
          <a:bodyPr vert="horz" wrap="square" lIns="91412" tIns="45706" rIns="91412" bIns="45706"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55"/>
            <a:ext cx="8229600" cy="4525433"/>
          </a:xfrm>
          <a:prstGeom prst="rect">
            <a:avLst/>
          </a:prstGeom>
          <a:noFill/>
          <a:ln w="9525">
            <a:noFill/>
            <a:miter lim="800000"/>
            <a:headEnd/>
            <a:tailEnd/>
          </a:ln>
        </p:spPr>
        <p:txBody>
          <a:bodyPr vert="horz" wrap="square" lIns="91412" tIns="45706" rIns="91412" bIns="4570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684" name="Rectangle 4"/>
          <p:cNvSpPr>
            <a:spLocks noGrp="1" noChangeArrowheads="1"/>
          </p:cNvSpPr>
          <p:nvPr>
            <p:ph type="dt" sz="half" idx="2"/>
          </p:nvPr>
        </p:nvSpPr>
        <p:spPr bwMode="auto">
          <a:xfrm>
            <a:off x="457200" y="6246434"/>
            <a:ext cx="2133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5" name="Rectangle 5"/>
          <p:cNvSpPr>
            <a:spLocks noGrp="1" noChangeArrowheads="1"/>
          </p:cNvSpPr>
          <p:nvPr>
            <p:ph type="ftr" sz="quarter" idx="3"/>
          </p:nvPr>
        </p:nvSpPr>
        <p:spPr bwMode="auto">
          <a:xfrm>
            <a:off x="3124200" y="6246434"/>
            <a:ext cx="2895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6" name="Rectangle 6"/>
          <p:cNvSpPr>
            <a:spLocks noGrp="1" noChangeArrowheads="1"/>
          </p:cNvSpPr>
          <p:nvPr>
            <p:ph type="sldNum" sz="quarter" idx="4"/>
          </p:nvPr>
        </p:nvSpPr>
        <p:spPr bwMode="auto">
          <a:xfrm>
            <a:off x="6553200" y="6246434"/>
            <a:ext cx="2133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5E6244F5-E3EB-4BD1-B6A1-437CF4D89C0F}"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58176177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advTm="2000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040" algn="ctr" rtl="0" fontAlgn="base">
        <a:spcBef>
          <a:spcPct val="0"/>
        </a:spcBef>
        <a:spcAft>
          <a:spcPct val="0"/>
        </a:spcAft>
        <a:defRPr sz="4400">
          <a:solidFill>
            <a:schemeClr val="tx2"/>
          </a:solidFill>
          <a:latin typeface="Arial" charset="0"/>
        </a:defRPr>
      </a:lvl6pPr>
      <a:lvl7pPr marL="914093" algn="ctr" rtl="0" fontAlgn="base">
        <a:spcBef>
          <a:spcPct val="0"/>
        </a:spcBef>
        <a:spcAft>
          <a:spcPct val="0"/>
        </a:spcAft>
        <a:defRPr sz="4400">
          <a:solidFill>
            <a:schemeClr val="tx2"/>
          </a:solidFill>
          <a:latin typeface="Arial" charset="0"/>
        </a:defRPr>
      </a:lvl7pPr>
      <a:lvl8pPr marL="1371138" algn="ctr" rtl="0" fontAlgn="base">
        <a:spcBef>
          <a:spcPct val="0"/>
        </a:spcBef>
        <a:spcAft>
          <a:spcPct val="0"/>
        </a:spcAft>
        <a:defRPr sz="4400">
          <a:solidFill>
            <a:schemeClr val="tx2"/>
          </a:solidFill>
          <a:latin typeface="Arial" charset="0"/>
        </a:defRPr>
      </a:lvl8pPr>
      <a:lvl9pPr marL="1828187" algn="ctr" rtl="0" fontAlgn="base">
        <a:spcBef>
          <a:spcPct val="0"/>
        </a:spcBef>
        <a:spcAft>
          <a:spcPct val="0"/>
        </a:spcAft>
        <a:defRPr sz="4400">
          <a:solidFill>
            <a:schemeClr val="tx2"/>
          </a:solidFill>
          <a:latin typeface="Arial" charset="0"/>
        </a:defRPr>
      </a:lvl9pPr>
    </p:titleStyle>
    <p:bodyStyle>
      <a:lvl1pPr marL="342779" indent="-342779" algn="l" rtl="0" eaLnBrk="0" fontAlgn="base" hangingPunct="0">
        <a:spcBef>
          <a:spcPct val="20000"/>
        </a:spcBef>
        <a:spcAft>
          <a:spcPct val="0"/>
        </a:spcAft>
        <a:buChar char="•"/>
        <a:defRPr sz="3200">
          <a:solidFill>
            <a:schemeClr val="tx1"/>
          </a:solidFill>
          <a:latin typeface="+mn-lt"/>
          <a:ea typeface="+mn-ea"/>
          <a:cs typeface="+mn-cs"/>
        </a:defRPr>
      </a:lvl1pPr>
      <a:lvl2pPr marL="742703" indent="-285655" algn="l" rtl="0" eaLnBrk="0" fontAlgn="base" hangingPunct="0">
        <a:spcBef>
          <a:spcPct val="20000"/>
        </a:spcBef>
        <a:spcAft>
          <a:spcPct val="0"/>
        </a:spcAft>
        <a:buChar char="–"/>
        <a:defRPr sz="2800">
          <a:solidFill>
            <a:schemeClr val="tx1"/>
          </a:solidFill>
          <a:latin typeface="+mn-lt"/>
        </a:defRPr>
      </a:lvl2pPr>
      <a:lvl3pPr marL="1142614" indent="-228519" algn="l" rtl="0" eaLnBrk="0" fontAlgn="base" hangingPunct="0">
        <a:spcBef>
          <a:spcPct val="20000"/>
        </a:spcBef>
        <a:spcAft>
          <a:spcPct val="0"/>
        </a:spcAft>
        <a:buChar char="•"/>
        <a:defRPr sz="2400">
          <a:solidFill>
            <a:schemeClr val="tx1"/>
          </a:solidFill>
          <a:latin typeface="+mn-lt"/>
        </a:defRPr>
      </a:lvl3pPr>
      <a:lvl4pPr marL="1599658" indent="-228519" algn="l" rtl="0" eaLnBrk="0" fontAlgn="base" hangingPunct="0">
        <a:spcBef>
          <a:spcPct val="20000"/>
        </a:spcBef>
        <a:spcAft>
          <a:spcPct val="0"/>
        </a:spcAft>
        <a:buChar char="–"/>
        <a:defRPr sz="2000">
          <a:solidFill>
            <a:schemeClr val="tx1"/>
          </a:solidFill>
          <a:latin typeface="+mn-lt"/>
        </a:defRPr>
      </a:lvl4pPr>
      <a:lvl5pPr marL="2056706" indent="-228519" algn="l" rtl="0" eaLnBrk="0" fontAlgn="base" hangingPunct="0">
        <a:spcBef>
          <a:spcPct val="20000"/>
        </a:spcBef>
        <a:spcAft>
          <a:spcPct val="0"/>
        </a:spcAft>
        <a:buChar char="»"/>
        <a:defRPr sz="2000">
          <a:solidFill>
            <a:schemeClr val="tx1"/>
          </a:solidFill>
          <a:latin typeface="+mn-lt"/>
        </a:defRPr>
      </a:lvl5pPr>
      <a:lvl6pPr marL="2513747" indent="-228519" algn="l" rtl="0" fontAlgn="base">
        <a:spcBef>
          <a:spcPct val="20000"/>
        </a:spcBef>
        <a:spcAft>
          <a:spcPct val="0"/>
        </a:spcAft>
        <a:buChar char="»"/>
        <a:defRPr sz="2000">
          <a:solidFill>
            <a:schemeClr val="tx1"/>
          </a:solidFill>
          <a:latin typeface="+mn-lt"/>
        </a:defRPr>
      </a:lvl6pPr>
      <a:lvl7pPr marL="2970796" indent="-228519" algn="l" rtl="0" fontAlgn="base">
        <a:spcBef>
          <a:spcPct val="20000"/>
        </a:spcBef>
        <a:spcAft>
          <a:spcPct val="0"/>
        </a:spcAft>
        <a:buChar char="»"/>
        <a:defRPr sz="2000">
          <a:solidFill>
            <a:schemeClr val="tx1"/>
          </a:solidFill>
          <a:latin typeface="+mn-lt"/>
        </a:defRPr>
      </a:lvl7pPr>
      <a:lvl8pPr marL="3427841" indent="-228519" algn="l" rtl="0" fontAlgn="base">
        <a:spcBef>
          <a:spcPct val="20000"/>
        </a:spcBef>
        <a:spcAft>
          <a:spcPct val="0"/>
        </a:spcAft>
        <a:buChar char="»"/>
        <a:defRPr sz="2000">
          <a:solidFill>
            <a:schemeClr val="tx1"/>
          </a:solidFill>
          <a:latin typeface="+mn-lt"/>
        </a:defRPr>
      </a:lvl8pPr>
      <a:lvl9pPr marL="3884884" indent="-22851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093" rtl="0" eaLnBrk="1" latinLnBrk="0" hangingPunct="1">
        <a:defRPr sz="1800" kern="1200">
          <a:solidFill>
            <a:schemeClr val="tx1"/>
          </a:solidFill>
          <a:latin typeface="+mn-lt"/>
          <a:ea typeface="+mn-ea"/>
          <a:cs typeface="+mn-cs"/>
        </a:defRPr>
      </a:lvl1pPr>
      <a:lvl2pPr marL="457040" algn="l" defTabSz="914093" rtl="0" eaLnBrk="1" latinLnBrk="0" hangingPunct="1">
        <a:defRPr sz="1800" kern="1200">
          <a:solidFill>
            <a:schemeClr val="tx1"/>
          </a:solidFill>
          <a:latin typeface="+mn-lt"/>
          <a:ea typeface="+mn-ea"/>
          <a:cs typeface="+mn-cs"/>
        </a:defRPr>
      </a:lvl2pPr>
      <a:lvl3pPr marL="914093" algn="l" defTabSz="914093" rtl="0" eaLnBrk="1" latinLnBrk="0" hangingPunct="1">
        <a:defRPr sz="1800" kern="1200">
          <a:solidFill>
            <a:schemeClr val="tx1"/>
          </a:solidFill>
          <a:latin typeface="+mn-lt"/>
          <a:ea typeface="+mn-ea"/>
          <a:cs typeface="+mn-cs"/>
        </a:defRPr>
      </a:lvl3pPr>
      <a:lvl4pPr marL="1371138" algn="l" defTabSz="914093" rtl="0" eaLnBrk="1" latinLnBrk="0" hangingPunct="1">
        <a:defRPr sz="1800" kern="1200">
          <a:solidFill>
            <a:schemeClr val="tx1"/>
          </a:solidFill>
          <a:latin typeface="+mn-lt"/>
          <a:ea typeface="+mn-ea"/>
          <a:cs typeface="+mn-cs"/>
        </a:defRPr>
      </a:lvl4pPr>
      <a:lvl5pPr marL="1828187" algn="l" defTabSz="914093" rtl="0" eaLnBrk="1" latinLnBrk="0" hangingPunct="1">
        <a:defRPr sz="1800" kern="1200">
          <a:solidFill>
            <a:schemeClr val="tx1"/>
          </a:solidFill>
          <a:latin typeface="+mn-lt"/>
          <a:ea typeface="+mn-ea"/>
          <a:cs typeface="+mn-cs"/>
        </a:defRPr>
      </a:lvl5pPr>
      <a:lvl6pPr marL="2285227" algn="l" defTabSz="914093" rtl="0" eaLnBrk="1" latinLnBrk="0" hangingPunct="1">
        <a:defRPr sz="1800" kern="1200">
          <a:solidFill>
            <a:schemeClr val="tx1"/>
          </a:solidFill>
          <a:latin typeface="+mn-lt"/>
          <a:ea typeface="+mn-ea"/>
          <a:cs typeface="+mn-cs"/>
        </a:defRPr>
      </a:lvl6pPr>
      <a:lvl7pPr marL="2742266" algn="l" defTabSz="914093" rtl="0" eaLnBrk="1" latinLnBrk="0" hangingPunct="1">
        <a:defRPr sz="1800" kern="1200">
          <a:solidFill>
            <a:schemeClr val="tx1"/>
          </a:solidFill>
          <a:latin typeface="+mn-lt"/>
          <a:ea typeface="+mn-ea"/>
          <a:cs typeface="+mn-cs"/>
        </a:defRPr>
      </a:lvl7pPr>
      <a:lvl8pPr marL="3199315" algn="l" defTabSz="914093" rtl="0" eaLnBrk="1" latinLnBrk="0" hangingPunct="1">
        <a:defRPr sz="1800" kern="1200">
          <a:solidFill>
            <a:schemeClr val="tx1"/>
          </a:solidFill>
          <a:latin typeface="+mn-lt"/>
          <a:ea typeface="+mn-ea"/>
          <a:cs typeface="+mn-cs"/>
        </a:defRPr>
      </a:lvl8pPr>
      <a:lvl9pPr marL="3656360" algn="l" defTabSz="91409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18" tIns="45709" rIns="91418" bIns="4570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9"/>
          </a:xfrm>
          <a:prstGeom prst="rect">
            <a:avLst/>
          </a:prstGeom>
        </p:spPr>
        <p:txBody>
          <a:bodyPr vert="horz" lIns="91418" tIns="45709" rIns="91418" bIns="4570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2"/>
            <a:ext cx="2057400" cy="365125"/>
          </a:xfrm>
          <a:prstGeom prst="rect">
            <a:avLst/>
          </a:prstGeom>
        </p:spPr>
        <p:txBody>
          <a:bodyPr vert="horz" lIns="91418" tIns="45709" rIns="91418" bIns="45709" rtlCol="0" anchor="ctr"/>
          <a:lstStyle>
            <a:lvl1pPr algn="l">
              <a:defRPr sz="900">
                <a:solidFill>
                  <a:schemeClr val="tx1">
                    <a:tint val="75000"/>
                  </a:schemeClr>
                </a:solidFill>
              </a:defRPr>
            </a:lvl1pPr>
          </a:lstStyle>
          <a:p>
            <a:fld id="{0414F39C-6CD7-4328-A59D-EA15CC37EA76}" type="datetimeFigureOut">
              <a:rPr lang="en-US" smtClean="0">
                <a:solidFill>
                  <a:prstClr val="black">
                    <a:tint val="75000"/>
                  </a:prstClr>
                </a:solidFill>
              </a:rPr>
              <a:pPr/>
              <a:t>4/27/2016</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18" tIns="45709" rIns="91418" bIns="45709"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18" tIns="45709" rIns="91418" bIns="45709" rtlCol="0" anchor="ctr"/>
          <a:lstStyle>
            <a:lvl1pPr algn="r">
              <a:defRPr sz="900">
                <a:solidFill>
                  <a:schemeClr val="tx1">
                    <a:tint val="75000"/>
                  </a:schemeClr>
                </a:solidFill>
              </a:defRPr>
            </a:lvl1pPr>
          </a:lstStyle>
          <a:p>
            <a:fld id="{5ACA414F-AB24-466C-8C7E-6232A43263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423035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68561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06" indent="-171406" algn="l" defTabSz="68561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217" indent="-171406" algn="l" defTabSz="68561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018" indent="-171406" algn="l" defTabSz="68561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820" indent="-171406" algn="l" defTabSz="68561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2623" indent="-171406" algn="l" defTabSz="68561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433" indent="-171406" algn="l" defTabSz="68561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240" indent="-171406" algn="l" defTabSz="68561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046" indent="-171406" algn="l" defTabSz="68561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3857" indent="-171406" algn="l" defTabSz="68561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613" rtl="0" eaLnBrk="1" latinLnBrk="0" hangingPunct="1">
        <a:defRPr sz="1400" kern="1200">
          <a:solidFill>
            <a:schemeClr val="tx1"/>
          </a:solidFill>
          <a:latin typeface="+mn-lt"/>
          <a:ea typeface="+mn-ea"/>
          <a:cs typeface="+mn-cs"/>
        </a:defRPr>
      </a:lvl1pPr>
      <a:lvl2pPr marL="342803" algn="l" defTabSz="685613" rtl="0" eaLnBrk="1" latinLnBrk="0" hangingPunct="1">
        <a:defRPr sz="1400" kern="1200">
          <a:solidFill>
            <a:schemeClr val="tx1"/>
          </a:solidFill>
          <a:latin typeface="+mn-lt"/>
          <a:ea typeface="+mn-ea"/>
          <a:cs typeface="+mn-cs"/>
        </a:defRPr>
      </a:lvl2pPr>
      <a:lvl3pPr marL="685613" algn="l" defTabSz="685613" rtl="0" eaLnBrk="1" latinLnBrk="0" hangingPunct="1">
        <a:defRPr sz="1400" kern="1200">
          <a:solidFill>
            <a:schemeClr val="tx1"/>
          </a:solidFill>
          <a:latin typeface="+mn-lt"/>
          <a:ea typeface="+mn-ea"/>
          <a:cs typeface="+mn-cs"/>
        </a:defRPr>
      </a:lvl3pPr>
      <a:lvl4pPr marL="1028420" algn="l" defTabSz="685613" rtl="0" eaLnBrk="1" latinLnBrk="0" hangingPunct="1">
        <a:defRPr sz="1400" kern="1200">
          <a:solidFill>
            <a:schemeClr val="tx1"/>
          </a:solidFill>
          <a:latin typeface="+mn-lt"/>
          <a:ea typeface="+mn-ea"/>
          <a:cs typeface="+mn-cs"/>
        </a:defRPr>
      </a:lvl4pPr>
      <a:lvl5pPr marL="1371226" algn="l" defTabSz="685613" rtl="0" eaLnBrk="1" latinLnBrk="0" hangingPunct="1">
        <a:defRPr sz="1400" kern="1200">
          <a:solidFill>
            <a:schemeClr val="tx1"/>
          </a:solidFill>
          <a:latin typeface="+mn-lt"/>
          <a:ea typeface="+mn-ea"/>
          <a:cs typeface="+mn-cs"/>
        </a:defRPr>
      </a:lvl5pPr>
      <a:lvl6pPr marL="1714037" algn="l" defTabSz="685613" rtl="0" eaLnBrk="1" latinLnBrk="0" hangingPunct="1">
        <a:defRPr sz="1400" kern="1200">
          <a:solidFill>
            <a:schemeClr val="tx1"/>
          </a:solidFill>
          <a:latin typeface="+mn-lt"/>
          <a:ea typeface="+mn-ea"/>
          <a:cs typeface="+mn-cs"/>
        </a:defRPr>
      </a:lvl6pPr>
      <a:lvl7pPr marL="2056838" algn="l" defTabSz="685613" rtl="0" eaLnBrk="1" latinLnBrk="0" hangingPunct="1">
        <a:defRPr sz="1400" kern="1200">
          <a:solidFill>
            <a:schemeClr val="tx1"/>
          </a:solidFill>
          <a:latin typeface="+mn-lt"/>
          <a:ea typeface="+mn-ea"/>
          <a:cs typeface="+mn-cs"/>
        </a:defRPr>
      </a:lvl7pPr>
      <a:lvl8pPr marL="2399640" algn="l" defTabSz="685613" rtl="0" eaLnBrk="1" latinLnBrk="0" hangingPunct="1">
        <a:defRPr sz="1400" kern="1200">
          <a:solidFill>
            <a:schemeClr val="tx1"/>
          </a:solidFill>
          <a:latin typeface="+mn-lt"/>
          <a:ea typeface="+mn-ea"/>
          <a:cs typeface="+mn-cs"/>
        </a:defRPr>
      </a:lvl8pPr>
      <a:lvl9pPr marL="2742443" algn="l" defTabSz="685613" rtl="0" eaLnBrk="1" latinLnBrk="0" hangingPunct="1">
        <a:defRPr sz="1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5167"/>
            <a:ext cx="8229600" cy="1143000"/>
          </a:xfrm>
          <a:prstGeom prst="rect">
            <a:avLst/>
          </a:prstGeom>
          <a:noFill/>
          <a:ln w="9525">
            <a:noFill/>
            <a:miter lim="800000"/>
            <a:headEnd/>
            <a:tailEnd/>
          </a:ln>
        </p:spPr>
        <p:txBody>
          <a:bodyPr vert="horz" wrap="square" lIns="91434" tIns="45717" rIns="91434" bIns="45717"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55"/>
            <a:ext cx="8229600" cy="4525433"/>
          </a:xfrm>
          <a:prstGeom prst="rect">
            <a:avLst/>
          </a:prstGeom>
          <a:noFill/>
          <a:ln w="9525">
            <a:noFill/>
            <a:miter lim="800000"/>
            <a:headEnd/>
            <a:tailEnd/>
          </a:ln>
        </p:spPr>
        <p:txBody>
          <a:bodyPr vert="horz" wrap="square" lIns="91434" tIns="45717" rIns="91434" bIns="4571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684" name="Rectangle 4"/>
          <p:cNvSpPr>
            <a:spLocks noGrp="1" noChangeArrowheads="1"/>
          </p:cNvSpPr>
          <p:nvPr>
            <p:ph type="dt" sz="half" idx="2"/>
          </p:nvPr>
        </p:nvSpPr>
        <p:spPr bwMode="auto">
          <a:xfrm>
            <a:off x="457200" y="6246613"/>
            <a:ext cx="2133600" cy="476249"/>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defRPr sz="1050">
                <a:latin typeface="Arial" charset="0"/>
              </a:defRPr>
            </a:lvl1pPr>
          </a:lstStyle>
          <a:p>
            <a:pPr fontAlgn="base">
              <a:spcBef>
                <a:spcPct val="0"/>
              </a:spcBef>
              <a:spcAft>
                <a:spcPct val="0"/>
              </a:spcAft>
              <a:defRPr/>
            </a:pPr>
            <a:endParaRPr lang="en-US">
              <a:solidFill>
                <a:srgbClr val="000000"/>
              </a:solidFill>
            </a:endParaRPr>
          </a:p>
        </p:txBody>
      </p:sp>
      <p:sp>
        <p:nvSpPr>
          <p:cNvPr id="71685" name="Rectangle 5"/>
          <p:cNvSpPr>
            <a:spLocks noGrp="1" noChangeArrowheads="1"/>
          </p:cNvSpPr>
          <p:nvPr>
            <p:ph type="ftr" sz="quarter" idx="3"/>
          </p:nvPr>
        </p:nvSpPr>
        <p:spPr bwMode="auto">
          <a:xfrm>
            <a:off x="3124200" y="6246613"/>
            <a:ext cx="2895600" cy="476249"/>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lgn="ctr">
              <a:defRPr sz="1050">
                <a:latin typeface="Arial" charset="0"/>
              </a:defRPr>
            </a:lvl1pPr>
          </a:lstStyle>
          <a:p>
            <a:pPr fontAlgn="base">
              <a:spcBef>
                <a:spcPct val="0"/>
              </a:spcBef>
              <a:spcAft>
                <a:spcPct val="0"/>
              </a:spcAft>
              <a:defRPr/>
            </a:pPr>
            <a:endParaRPr lang="en-US">
              <a:solidFill>
                <a:srgbClr val="000000"/>
              </a:solidFill>
            </a:endParaRPr>
          </a:p>
        </p:txBody>
      </p:sp>
      <p:sp>
        <p:nvSpPr>
          <p:cNvPr id="71686" name="Rectangle 6"/>
          <p:cNvSpPr>
            <a:spLocks noGrp="1" noChangeArrowheads="1"/>
          </p:cNvSpPr>
          <p:nvPr>
            <p:ph type="sldNum" sz="quarter" idx="4"/>
          </p:nvPr>
        </p:nvSpPr>
        <p:spPr bwMode="auto">
          <a:xfrm>
            <a:off x="6553200" y="6246613"/>
            <a:ext cx="2133600" cy="476249"/>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lgn="r">
              <a:defRPr sz="1050">
                <a:latin typeface="Arial" charset="0"/>
              </a:defRPr>
            </a:lvl1pPr>
          </a:lstStyle>
          <a:p>
            <a:pPr fontAlgn="base">
              <a:spcBef>
                <a:spcPct val="0"/>
              </a:spcBef>
              <a:spcAft>
                <a:spcPct val="0"/>
              </a:spcAft>
              <a:defRPr/>
            </a:pPr>
            <a:fld id="{5E6244F5-E3EB-4BD1-B6A1-437CF4D89C0F}"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20480777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advTm="20000"/>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charset="0"/>
        </a:defRPr>
      </a:lvl2pPr>
      <a:lvl3pPr algn="ctr" rtl="0" eaLnBrk="0" fontAlgn="base" hangingPunct="0">
        <a:spcBef>
          <a:spcPct val="0"/>
        </a:spcBef>
        <a:spcAft>
          <a:spcPct val="0"/>
        </a:spcAft>
        <a:defRPr sz="3300">
          <a:solidFill>
            <a:schemeClr val="tx2"/>
          </a:solidFill>
          <a:latin typeface="Arial" charset="0"/>
        </a:defRPr>
      </a:lvl3pPr>
      <a:lvl4pPr algn="ctr" rtl="0" eaLnBrk="0" fontAlgn="base" hangingPunct="0">
        <a:spcBef>
          <a:spcPct val="0"/>
        </a:spcBef>
        <a:spcAft>
          <a:spcPct val="0"/>
        </a:spcAft>
        <a:defRPr sz="3300">
          <a:solidFill>
            <a:schemeClr val="tx2"/>
          </a:solidFill>
          <a:latin typeface="Arial" charset="0"/>
        </a:defRPr>
      </a:lvl4pPr>
      <a:lvl5pPr algn="ctr" rtl="0" eaLnBrk="0" fontAlgn="base" hangingPunct="0">
        <a:spcBef>
          <a:spcPct val="0"/>
        </a:spcBef>
        <a:spcAft>
          <a:spcPct val="0"/>
        </a:spcAft>
        <a:defRPr sz="3300">
          <a:solidFill>
            <a:schemeClr val="tx2"/>
          </a:solidFill>
          <a:latin typeface="Arial" charset="0"/>
        </a:defRPr>
      </a:lvl5pPr>
      <a:lvl6pPr marL="342878" algn="ctr" rtl="0" fontAlgn="base">
        <a:spcBef>
          <a:spcPct val="0"/>
        </a:spcBef>
        <a:spcAft>
          <a:spcPct val="0"/>
        </a:spcAft>
        <a:defRPr sz="3300">
          <a:solidFill>
            <a:schemeClr val="tx2"/>
          </a:solidFill>
          <a:latin typeface="Arial" charset="0"/>
        </a:defRPr>
      </a:lvl6pPr>
      <a:lvl7pPr marL="685756" algn="ctr" rtl="0" fontAlgn="base">
        <a:spcBef>
          <a:spcPct val="0"/>
        </a:spcBef>
        <a:spcAft>
          <a:spcPct val="0"/>
        </a:spcAft>
        <a:defRPr sz="3300">
          <a:solidFill>
            <a:schemeClr val="tx2"/>
          </a:solidFill>
          <a:latin typeface="Arial" charset="0"/>
        </a:defRPr>
      </a:lvl7pPr>
      <a:lvl8pPr marL="1028634" algn="ctr" rtl="0" fontAlgn="base">
        <a:spcBef>
          <a:spcPct val="0"/>
        </a:spcBef>
        <a:spcAft>
          <a:spcPct val="0"/>
        </a:spcAft>
        <a:defRPr sz="3300">
          <a:solidFill>
            <a:schemeClr val="tx2"/>
          </a:solidFill>
          <a:latin typeface="Arial" charset="0"/>
        </a:defRPr>
      </a:lvl8pPr>
      <a:lvl9pPr marL="1371512" algn="ctr" rtl="0" fontAlgn="base">
        <a:spcBef>
          <a:spcPct val="0"/>
        </a:spcBef>
        <a:spcAft>
          <a:spcPct val="0"/>
        </a:spcAft>
        <a:defRPr sz="3300">
          <a:solidFill>
            <a:schemeClr val="tx2"/>
          </a:solidFill>
          <a:latin typeface="Arial" charset="0"/>
        </a:defRPr>
      </a:lvl9pPr>
    </p:titleStyle>
    <p:bodyStyle>
      <a:lvl1pPr marL="257159" indent="-257159" algn="l" rtl="0" eaLnBrk="0" fontAlgn="base" hangingPunct="0">
        <a:spcBef>
          <a:spcPct val="20000"/>
        </a:spcBef>
        <a:spcAft>
          <a:spcPct val="0"/>
        </a:spcAft>
        <a:buChar char="•"/>
        <a:defRPr sz="2400">
          <a:solidFill>
            <a:schemeClr val="tx1"/>
          </a:solidFill>
          <a:latin typeface="+mn-lt"/>
          <a:ea typeface="+mn-ea"/>
          <a:cs typeface="+mn-cs"/>
        </a:defRPr>
      </a:lvl1pPr>
      <a:lvl2pPr marL="557177" indent="-214299" algn="l" rtl="0" eaLnBrk="0" fontAlgn="base" hangingPunct="0">
        <a:spcBef>
          <a:spcPct val="20000"/>
        </a:spcBef>
        <a:spcAft>
          <a:spcPct val="0"/>
        </a:spcAft>
        <a:buChar char="–"/>
        <a:defRPr sz="2100">
          <a:solidFill>
            <a:schemeClr val="tx1"/>
          </a:solidFill>
          <a:latin typeface="+mn-lt"/>
        </a:defRPr>
      </a:lvl2pPr>
      <a:lvl3pPr marL="857195" indent="-171439" algn="l" rtl="0" eaLnBrk="0" fontAlgn="base" hangingPunct="0">
        <a:spcBef>
          <a:spcPct val="20000"/>
        </a:spcBef>
        <a:spcAft>
          <a:spcPct val="0"/>
        </a:spcAft>
        <a:buChar char="•"/>
        <a:defRPr sz="1800">
          <a:solidFill>
            <a:schemeClr val="tx1"/>
          </a:solidFill>
          <a:latin typeface="+mn-lt"/>
        </a:defRPr>
      </a:lvl3pPr>
      <a:lvl4pPr marL="1200074" indent="-171439" algn="l" rtl="0" eaLnBrk="0" fontAlgn="base" hangingPunct="0">
        <a:spcBef>
          <a:spcPct val="20000"/>
        </a:spcBef>
        <a:spcAft>
          <a:spcPct val="0"/>
        </a:spcAft>
        <a:buChar char="–"/>
        <a:defRPr sz="1500">
          <a:solidFill>
            <a:schemeClr val="tx1"/>
          </a:solidFill>
          <a:latin typeface="+mn-lt"/>
        </a:defRPr>
      </a:lvl4pPr>
      <a:lvl5pPr marL="1542951" indent="-171439" algn="l" rtl="0" eaLnBrk="0" fontAlgn="base" hangingPunct="0">
        <a:spcBef>
          <a:spcPct val="20000"/>
        </a:spcBef>
        <a:spcAft>
          <a:spcPct val="0"/>
        </a:spcAft>
        <a:buChar char="»"/>
        <a:defRPr sz="1500">
          <a:solidFill>
            <a:schemeClr val="tx1"/>
          </a:solidFill>
          <a:latin typeface="+mn-lt"/>
        </a:defRPr>
      </a:lvl5pPr>
      <a:lvl6pPr marL="1885829" indent="-171439" algn="l" rtl="0" fontAlgn="base">
        <a:spcBef>
          <a:spcPct val="20000"/>
        </a:spcBef>
        <a:spcAft>
          <a:spcPct val="0"/>
        </a:spcAft>
        <a:buChar char="»"/>
        <a:defRPr sz="1500">
          <a:solidFill>
            <a:schemeClr val="tx1"/>
          </a:solidFill>
          <a:latin typeface="+mn-lt"/>
        </a:defRPr>
      </a:lvl6pPr>
      <a:lvl7pPr marL="2228708" indent="-171439" algn="l" rtl="0" fontAlgn="base">
        <a:spcBef>
          <a:spcPct val="20000"/>
        </a:spcBef>
        <a:spcAft>
          <a:spcPct val="0"/>
        </a:spcAft>
        <a:buChar char="»"/>
        <a:defRPr sz="1500">
          <a:solidFill>
            <a:schemeClr val="tx1"/>
          </a:solidFill>
          <a:latin typeface="+mn-lt"/>
        </a:defRPr>
      </a:lvl7pPr>
      <a:lvl8pPr marL="2571586" indent="-171439" algn="l" rtl="0" fontAlgn="base">
        <a:spcBef>
          <a:spcPct val="20000"/>
        </a:spcBef>
        <a:spcAft>
          <a:spcPct val="0"/>
        </a:spcAft>
        <a:buChar char="»"/>
        <a:defRPr sz="1500">
          <a:solidFill>
            <a:schemeClr val="tx1"/>
          </a:solidFill>
          <a:latin typeface="+mn-lt"/>
        </a:defRPr>
      </a:lvl8pPr>
      <a:lvl9pPr marL="2914463" indent="-171439" algn="l" rtl="0" fontAlgn="base">
        <a:spcBef>
          <a:spcPct val="20000"/>
        </a:spcBef>
        <a:spcAft>
          <a:spcPct val="0"/>
        </a:spcAft>
        <a:buChar char="»"/>
        <a:defRPr sz="1500">
          <a:solidFill>
            <a:schemeClr val="tx1"/>
          </a:solidFill>
          <a:latin typeface="+mn-lt"/>
        </a:defRPr>
      </a:lvl9pPr>
    </p:bodyStyle>
    <p:otherStyle>
      <a:defPPr>
        <a:defRPr lang="en-US"/>
      </a:defPPr>
      <a:lvl1pPr marL="0" algn="l" defTabSz="685756" rtl="0" eaLnBrk="1" latinLnBrk="0" hangingPunct="1">
        <a:defRPr sz="1350" kern="1200">
          <a:solidFill>
            <a:schemeClr val="tx1"/>
          </a:solidFill>
          <a:latin typeface="+mn-lt"/>
          <a:ea typeface="+mn-ea"/>
          <a:cs typeface="+mn-cs"/>
        </a:defRPr>
      </a:lvl1pPr>
      <a:lvl2pPr marL="342878" algn="l" defTabSz="685756" rtl="0" eaLnBrk="1" latinLnBrk="0" hangingPunct="1">
        <a:defRPr sz="1350" kern="1200">
          <a:solidFill>
            <a:schemeClr val="tx1"/>
          </a:solidFill>
          <a:latin typeface="+mn-lt"/>
          <a:ea typeface="+mn-ea"/>
          <a:cs typeface="+mn-cs"/>
        </a:defRPr>
      </a:lvl2pPr>
      <a:lvl3pPr marL="685756" algn="l" defTabSz="685756" rtl="0" eaLnBrk="1" latinLnBrk="0" hangingPunct="1">
        <a:defRPr sz="1350" kern="1200">
          <a:solidFill>
            <a:schemeClr val="tx1"/>
          </a:solidFill>
          <a:latin typeface="+mn-lt"/>
          <a:ea typeface="+mn-ea"/>
          <a:cs typeface="+mn-cs"/>
        </a:defRPr>
      </a:lvl3pPr>
      <a:lvl4pPr marL="1028634" algn="l" defTabSz="685756" rtl="0" eaLnBrk="1" latinLnBrk="0" hangingPunct="1">
        <a:defRPr sz="1350" kern="1200">
          <a:solidFill>
            <a:schemeClr val="tx1"/>
          </a:solidFill>
          <a:latin typeface="+mn-lt"/>
          <a:ea typeface="+mn-ea"/>
          <a:cs typeface="+mn-cs"/>
        </a:defRPr>
      </a:lvl4pPr>
      <a:lvl5pPr marL="1371512" algn="l" defTabSz="685756" rtl="0" eaLnBrk="1" latinLnBrk="0" hangingPunct="1">
        <a:defRPr sz="1350" kern="1200">
          <a:solidFill>
            <a:schemeClr val="tx1"/>
          </a:solidFill>
          <a:latin typeface="+mn-lt"/>
          <a:ea typeface="+mn-ea"/>
          <a:cs typeface="+mn-cs"/>
        </a:defRPr>
      </a:lvl5pPr>
      <a:lvl6pPr marL="1714391" algn="l" defTabSz="685756" rtl="0" eaLnBrk="1" latinLnBrk="0" hangingPunct="1">
        <a:defRPr sz="1350" kern="1200">
          <a:solidFill>
            <a:schemeClr val="tx1"/>
          </a:solidFill>
          <a:latin typeface="+mn-lt"/>
          <a:ea typeface="+mn-ea"/>
          <a:cs typeface="+mn-cs"/>
        </a:defRPr>
      </a:lvl6pPr>
      <a:lvl7pPr marL="2057268" algn="l" defTabSz="685756" rtl="0" eaLnBrk="1" latinLnBrk="0" hangingPunct="1">
        <a:defRPr sz="1350" kern="1200">
          <a:solidFill>
            <a:schemeClr val="tx1"/>
          </a:solidFill>
          <a:latin typeface="+mn-lt"/>
          <a:ea typeface="+mn-ea"/>
          <a:cs typeface="+mn-cs"/>
        </a:defRPr>
      </a:lvl7pPr>
      <a:lvl8pPr marL="2400146" algn="l" defTabSz="685756" rtl="0" eaLnBrk="1" latinLnBrk="0" hangingPunct="1">
        <a:defRPr sz="1350" kern="1200">
          <a:solidFill>
            <a:schemeClr val="tx1"/>
          </a:solidFill>
          <a:latin typeface="+mn-lt"/>
          <a:ea typeface="+mn-ea"/>
          <a:cs typeface="+mn-cs"/>
        </a:defRPr>
      </a:lvl8pPr>
      <a:lvl9pPr marL="2743025" algn="l" defTabSz="685756"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68580" tIns="34290" rIns="68580" bIns="3429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9"/>
          </a:xfrm>
          <a:prstGeom prst="rect">
            <a:avLst/>
          </a:prstGeom>
        </p:spPr>
        <p:txBody>
          <a:bodyPr vert="horz" lIns="68580" tIns="34290" rIns="68580" bIns="3429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2"/>
            <a:ext cx="2057400" cy="365125"/>
          </a:xfrm>
          <a:prstGeom prst="rect">
            <a:avLst/>
          </a:prstGeom>
        </p:spPr>
        <p:txBody>
          <a:bodyPr vert="horz" lIns="68580" tIns="34290" rIns="68580" bIns="34290" rtlCol="0" anchor="ctr"/>
          <a:lstStyle>
            <a:lvl1pPr algn="l">
              <a:defRPr sz="900">
                <a:solidFill>
                  <a:schemeClr val="tx1">
                    <a:tint val="75000"/>
                  </a:schemeClr>
                </a:solidFill>
              </a:defRPr>
            </a:lvl1pPr>
          </a:lstStyle>
          <a:p>
            <a:pPr defTabSz="685800"/>
            <a:fld id="{4FF4959B-6A7E-4FCC-9879-B7380A2BB293}" type="datetimeFigureOut">
              <a:rPr lang="en-US" smtClean="0">
                <a:solidFill>
                  <a:prstClr val="black">
                    <a:tint val="75000"/>
                  </a:prstClr>
                </a:solidFill>
              </a:rPr>
              <a:pPr defTabSz="685800"/>
              <a:t>4/27/2016</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68580" tIns="34290" rIns="68580" bIns="3429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68580" tIns="34290" rIns="68580" bIns="34290" rtlCol="0" anchor="ctr"/>
          <a:lstStyle>
            <a:lvl1pPr algn="r">
              <a:defRPr sz="900">
                <a:solidFill>
                  <a:schemeClr val="tx1">
                    <a:tint val="75000"/>
                  </a:schemeClr>
                </a:solidFill>
              </a:defRPr>
            </a:lvl1pPr>
          </a:lstStyle>
          <a:p>
            <a:pPr defTabSz="685800"/>
            <a:fld id="{74B6A7B8-419B-4D04-B86A-3C4173BF226C}"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19528300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5167"/>
            <a:ext cx="8229600" cy="1143000"/>
          </a:xfrm>
          <a:prstGeom prst="rect">
            <a:avLst/>
          </a:prstGeom>
          <a:noFill/>
          <a:ln w="9525">
            <a:noFill/>
            <a:miter lim="800000"/>
            <a:headEnd/>
            <a:tailEnd/>
          </a:ln>
        </p:spPr>
        <p:txBody>
          <a:bodyPr vert="horz" wrap="square" lIns="91412" tIns="45706" rIns="91412" bIns="45706"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55"/>
            <a:ext cx="8229600" cy="4525433"/>
          </a:xfrm>
          <a:prstGeom prst="rect">
            <a:avLst/>
          </a:prstGeom>
          <a:noFill/>
          <a:ln w="9525">
            <a:noFill/>
            <a:miter lim="800000"/>
            <a:headEnd/>
            <a:tailEnd/>
          </a:ln>
        </p:spPr>
        <p:txBody>
          <a:bodyPr vert="horz" wrap="square" lIns="91412" tIns="45706" rIns="91412" bIns="4570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684" name="Rectangle 4"/>
          <p:cNvSpPr>
            <a:spLocks noGrp="1" noChangeArrowheads="1"/>
          </p:cNvSpPr>
          <p:nvPr>
            <p:ph type="dt" sz="half" idx="2"/>
          </p:nvPr>
        </p:nvSpPr>
        <p:spPr bwMode="auto">
          <a:xfrm>
            <a:off x="457200" y="6246434"/>
            <a:ext cx="2133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5" name="Rectangle 5"/>
          <p:cNvSpPr>
            <a:spLocks noGrp="1" noChangeArrowheads="1"/>
          </p:cNvSpPr>
          <p:nvPr>
            <p:ph type="ftr" sz="quarter" idx="3"/>
          </p:nvPr>
        </p:nvSpPr>
        <p:spPr bwMode="auto">
          <a:xfrm>
            <a:off x="3124200" y="6246434"/>
            <a:ext cx="2895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6" name="Rectangle 6"/>
          <p:cNvSpPr>
            <a:spLocks noGrp="1" noChangeArrowheads="1"/>
          </p:cNvSpPr>
          <p:nvPr>
            <p:ph type="sldNum" sz="quarter" idx="4"/>
          </p:nvPr>
        </p:nvSpPr>
        <p:spPr bwMode="auto">
          <a:xfrm>
            <a:off x="6553200" y="6246434"/>
            <a:ext cx="2133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5E6244F5-E3EB-4BD1-B6A1-437CF4D89C0F}"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98223919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advTm="2000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040" algn="ctr" rtl="0" fontAlgn="base">
        <a:spcBef>
          <a:spcPct val="0"/>
        </a:spcBef>
        <a:spcAft>
          <a:spcPct val="0"/>
        </a:spcAft>
        <a:defRPr sz="4400">
          <a:solidFill>
            <a:schemeClr val="tx2"/>
          </a:solidFill>
          <a:latin typeface="Arial" charset="0"/>
        </a:defRPr>
      </a:lvl6pPr>
      <a:lvl7pPr marL="914093" algn="ctr" rtl="0" fontAlgn="base">
        <a:spcBef>
          <a:spcPct val="0"/>
        </a:spcBef>
        <a:spcAft>
          <a:spcPct val="0"/>
        </a:spcAft>
        <a:defRPr sz="4400">
          <a:solidFill>
            <a:schemeClr val="tx2"/>
          </a:solidFill>
          <a:latin typeface="Arial" charset="0"/>
        </a:defRPr>
      </a:lvl7pPr>
      <a:lvl8pPr marL="1371138" algn="ctr" rtl="0" fontAlgn="base">
        <a:spcBef>
          <a:spcPct val="0"/>
        </a:spcBef>
        <a:spcAft>
          <a:spcPct val="0"/>
        </a:spcAft>
        <a:defRPr sz="4400">
          <a:solidFill>
            <a:schemeClr val="tx2"/>
          </a:solidFill>
          <a:latin typeface="Arial" charset="0"/>
        </a:defRPr>
      </a:lvl8pPr>
      <a:lvl9pPr marL="1828187" algn="ctr" rtl="0" fontAlgn="base">
        <a:spcBef>
          <a:spcPct val="0"/>
        </a:spcBef>
        <a:spcAft>
          <a:spcPct val="0"/>
        </a:spcAft>
        <a:defRPr sz="4400">
          <a:solidFill>
            <a:schemeClr val="tx2"/>
          </a:solidFill>
          <a:latin typeface="Arial" charset="0"/>
        </a:defRPr>
      </a:lvl9pPr>
    </p:titleStyle>
    <p:bodyStyle>
      <a:lvl1pPr marL="342779" indent="-342779" algn="l" rtl="0" eaLnBrk="0" fontAlgn="base" hangingPunct="0">
        <a:spcBef>
          <a:spcPct val="20000"/>
        </a:spcBef>
        <a:spcAft>
          <a:spcPct val="0"/>
        </a:spcAft>
        <a:buChar char="•"/>
        <a:defRPr sz="3200">
          <a:solidFill>
            <a:schemeClr val="tx1"/>
          </a:solidFill>
          <a:latin typeface="+mn-lt"/>
          <a:ea typeface="+mn-ea"/>
          <a:cs typeface="+mn-cs"/>
        </a:defRPr>
      </a:lvl1pPr>
      <a:lvl2pPr marL="742703" indent="-285655" algn="l" rtl="0" eaLnBrk="0" fontAlgn="base" hangingPunct="0">
        <a:spcBef>
          <a:spcPct val="20000"/>
        </a:spcBef>
        <a:spcAft>
          <a:spcPct val="0"/>
        </a:spcAft>
        <a:buChar char="–"/>
        <a:defRPr sz="2800">
          <a:solidFill>
            <a:schemeClr val="tx1"/>
          </a:solidFill>
          <a:latin typeface="+mn-lt"/>
        </a:defRPr>
      </a:lvl2pPr>
      <a:lvl3pPr marL="1142614" indent="-228519" algn="l" rtl="0" eaLnBrk="0" fontAlgn="base" hangingPunct="0">
        <a:spcBef>
          <a:spcPct val="20000"/>
        </a:spcBef>
        <a:spcAft>
          <a:spcPct val="0"/>
        </a:spcAft>
        <a:buChar char="•"/>
        <a:defRPr sz="2400">
          <a:solidFill>
            <a:schemeClr val="tx1"/>
          </a:solidFill>
          <a:latin typeface="+mn-lt"/>
        </a:defRPr>
      </a:lvl3pPr>
      <a:lvl4pPr marL="1599658" indent="-228519" algn="l" rtl="0" eaLnBrk="0" fontAlgn="base" hangingPunct="0">
        <a:spcBef>
          <a:spcPct val="20000"/>
        </a:spcBef>
        <a:spcAft>
          <a:spcPct val="0"/>
        </a:spcAft>
        <a:buChar char="–"/>
        <a:defRPr sz="2000">
          <a:solidFill>
            <a:schemeClr val="tx1"/>
          </a:solidFill>
          <a:latin typeface="+mn-lt"/>
        </a:defRPr>
      </a:lvl4pPr>
      <a:lvl5pPr marL="2056706" indent="-228519" algn="l" rtl="0" eaLnBrk="0" fontAlgn="base" hangingPunct="0">
        <a:spcBef>
          <a:spcPct val="20000"/>
        </a:spcBef>
        <a:spcAft>
          <a:spcPct val="0"/>
        </a:spcAft>
        <a:buChar char="»"/>
        <a:defRPr sz="2000">
          <a:solidFill>
            <a:schemeClr val="tx1"/>
          </a:solidFill>
          <a:latin typeface="+mn-lt"/>
        </a:defRPr>
      </a:lvl5pPr>
      <a:lvl6pPr marL="2513747" indent="-228519" algn="l" rtl="0" fontAlgn="base">
        <a:spcBef>
          <a:spcPct val="20000"/>
        </a:spcBef>
        <a:spcAft>
          <a:spcPct val="0"/>
        </a:spcAft>
        <a:buChar char="»"/>
        <a:defRPr sz="2000">
          <a:solidFill>
            <a:schemeClr val="tx1"/>
          </a:solidFill>
          <a:latin typeface="+mn-lt"/>
        </a:defRPr>
      </a:lvl6pPr>
      <a:lvl7pPr marL="2970796" indent="-228519" algn="l" rtl="0" fontAlgn="base">
        <a:spcBef>
          <a:spcPct val="20000"/>
        </a:spcBef>
        <a:spcAft>
          <a:spcPct val="0"/>
        </a:spcAft>
        <a:buChar char="»"/>
        <a:defRPr sz="2000">
          <a:solidFill>
            <a:schemeClr val="tx1"/>
          </a:solidFill>
          <a:latin typeface="+mn-lt"/>
        </a:defRPr>
      </a:lvl7pPr>
      <a:lvl8pPr marL="3427841" indent="-228519" algn="l" rtl="0" fontAlgn="base">
        <a:spcBef>
          <a:spcPct val="20000"/>
        </a:spcBef>
        <a:spcAft>
          <a:spcPct val="0"/>
        </a:spcAft>
        <a:buChar char="»"/>
        <a:defRPr sz="2000">
          <a:solidFill>
            <a:schemeClr val="tx1"/>
          </a:solidFill>
          <a:latin typeface="+mn-lt"/>
        </a:defRPr>
      </a:lvl8pPr>
      <a:lvl9pPr marL="3884884" indent="-22851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093" rtl="0" eaLnBrk="1" latinLnBrk="0" hangingPunct="1">
        <a:defRPr sz="1800" kern="1200">
          <a:solidFill>
            <a:schemeClr val="tx1"/>
          </a:solidFill>
          <a:latin typeface="+mn-lt"/>
          <a:ea typeface="+mn-ea"/>
          <a:cs typeface="+mn-cs"/>
        </a:defRPr>
      </a:lvl1pPr>
      <a:lvl2pPr marL="457040" algn="l" defTabSz="914093" rtl="0" eaLnBrk="1" latinLnBrk="0" hangingPunct="1">
        <a:defRPr sz="1800" kern="1200">
          <a:solidFill>
            <a:schemeClr val="tx1"/>
          </a:solidFill>
          <a:latin typeface="+mn-lt"/>
          <a:ea typeface="+mn-ea"/>
          <a:cs typeface="+mn-cs"/>
        </a:defRPr>
      </a:lvl2pPr>
      <a:lvl3pPr marL="914093" algn="l" defTabSz="914093" rtl="0" eaLnBrk="1" latinLnBrk="0" hangingPunct="1">
        <a:defRPr sz="1800" kern="1200">
          <a:solidFill>
            <a:schemeClr val="tx1"/>
          </a:solidFill>
          <a:latin typeface="+mn-lt"/>
          <a:ea typeface="+mn-ea"/>
          <a:cs typeface="+mn-cs"/>
        </a:defRPr>
      </a:lvl3pPr>
      <a:lvl4pPr marL="1371138" algn="l" defTabSz="914093" rtl="0" eaLnBrk="1" latinLnBrk="0" hangingPunct="1">
        <a:defRPr sz="1800" kern="1200">
          <a:solidFill>
            <a:schemeClr val="tx1"/>
          </a:solidFill>
          <a:latin typeface="+mn-lt"/>
          <a:ea typeface="+mn-ea"/>
          <a:cs typeface="+mn-cs"/>
        </a:defRPr>
      </a:lvl4pPr>
      <a:lvl5pPr marL="1828187" algn="l" defTabSz="914093" rtl="0" eaLnBrk="1" latinLnBrk="0" hangingPunct="1">
        <a:defRPr sz="1800" kern="1200">
          <a:solidFill>
            <a:schemeClr val="tx1"/>
          </a:solidFill>
          <a:latin typeface="+mn-lt"/>
          <a:ea typeface="+mn-ea"/>
          <a:cs typeface="+mn-cs"/>
        </a:defRPr>
      </a:lvl5pPr>
      <a:lvl6pPr marL="2285227" algn="l" defTabSz="914093" rtl="0" eaLnBrk="1" latinLnBrk="0" hangingPunct="1">
        <a:defRPr sz="1800" kern="1200">
          <a:solidFill>
            <a:schemeClr val="tx1"/>
          </a:solidFill>
          <a:latin typeface="+mn-lt"/>
          <a:ea typeface="+mn-ea"/>
          <a:cs typeface="+mn-cs"/>
        </a:defRPr>
      </a:lvl6pPr>
      <a:lvl7pPr marL="2742266" algn="l" defTabSz="914093" rtl="0" eaLnBrk="1" latinLnBrk="0" hangingPunct="1">
        <a:defRPr sz="1800" kern="1200">
          <a:solidFill>
            <a:schemeClr val="tx1"/>
          </a:solidFill>
          <a:latin typeface="+mn-lt"/>
          <a:ea typeface="+mn-ea"/>
          <a:cs typeface="+mn-cs"/>
        </a:defRPr>
      </a:lvl7pPr>
      <a:lvl8pPr marL="3199315" algn="l" defTabSz="914093" rtl="0" eaLnBrk="1" latinLnBrk="0" hangingPunct="1">
        <a:defRPr sz="1800" kern="1200">
          <a:solidFill>
            <a:schemeClr val="tx1"/>
          </a:solidFill>
          <a:latin typeface="+mn-lt"/>
          <a:ea typeface="+mn-ea"/>
          <a:cs typeface="+mn-cs"/>
        </a:defRPr>
      </a:lvl8pPr>
      <a:lvl9pPr marL="3656360" algn="l" defTabSz="91409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pattFill prst="dkHorz">
          <a:fgClr>
            <a:schemeClr val="bg2"/>
          </a:fgClr>
          <a:bgClr>
            <a:schemeClr val="bg1"/>
          </a:bgClr>
        </a:patt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2438401"/>
            <a:ext cx="9144000" cy="4047067"/>
            <a:chOff x="0" y="1536"/>
            <a:chExt cx="5760" cy="2549"/>
          </a:xfrm>
        </p:grpSpPr>
        <p:sp>
          <p:nvSpPr>
            <p:cNvPr id="114691"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fontAlgn="base">
                <a:spcBef>
                  <a:spcPct val="0"/>
                </a:spcBef>
                <a:spcAft>
                  <a:spcPct val="0"/>
                </a:spcAft>
                <a:defRPr/>
              </a:pPr>
              <a:endParaRPr lang="en-US" sz="1800">
                <a:solidFill>
                  <a:srgbClr val="000000"/>
                </a:solidFill>
                <a:latin typeface="Arial" charset="0"/>
              </a:endParaRPr>
            </a:p>
          </p:txBody>
        </p:sp>
        <p:sp>
          <p:nvSpPr>
            <p:cNvPr id="114692" name="Freeform 4"/>
            <p:cNvSpPr>
              <a:spLocks/>
            </p:cNvSpPr>
            <p:nvPr userDrawn="1"/>
          </p:nvSpPr>
          <p:spPr bwMode="hidden">
            <a:xfrm>
              <a:off x="0" y="2664"/>
              <a:ext cx="2688" cy="1224"/>
            </a:xfrm>
            <a:custGeom>
              <a:avLst/>
              <a:gdLst/>
              <a:ahLst/>
              <a:cxnLst>
                <a:cxn ang="0">
                  <a:pos x="0" y="0"/>
                </a:cxn>
                <a:cxn ang="0">
                  <a:pos x="960" y="552"/>
                </a:cxn>
                <a:cxn ang="0">
                  <a:pos x="1968" y="264"/>
                </a:cxn>
                <a:cxn ang="0">
                  <a:pos x="2028" y="270"/>
                </a:cxn>
                <a:cxn ang="0">
                  <a:pos x="2661" y="528"/>
                </a:cxn>
                <a:cxn ang="0">
                  <a:pos x="2688" y="648"/>
                </a:cxn>
                <a:cxn ang="0">
                  <a:pos x="2304" y="1080"/>
                </a:cxn>
                <a:cxn ang="0">
                  <a:pos x="1584" y="1224"/>
                </a:cxn>
                <a:cxn ang="0">
                  <a:pos x="1296" y="936"/>
                </a:cxn>
                <a:cxn ang="0">
                  <a:pos x="864" y="1032"/>
                </a:cxn>
                <a:cxn ang="0">
                  <a:pos x="0" y="552"/>
                </a:cxn>
                <a:cxn ang="0">
                  <a:pos x="0" y="0"/>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w="9525">
              <a:noFill/>
              <a:round/>
              <a:headEnd/>
              <a:tailEnd/>
            </a:ln>
            <a:effectLst/>
          </p:spPr>
          <p:txBody>
            <a:bodyPr/>
            <a:lstStyle/>
            <a:p>
              <a:pPr fontAlgn="base">
                <a:spcBef>
                  <a:spcPct val="0"/>
                </a:spcBef>
                <a:spcAft>
                  <a:spcPct val="0"/>
                </a:spcAft>
                <a:defRPr/>
              </a:pPr>
              <a:endParaRPr lang="en-US" sz="1800">
                <a:solidFill>
                  <a:srgbClr val="000000"/>
                </a:solidFill>
                <a:latin typeface="Arial" charset="0"/>
              </a:endParaRPr>
            </a:p>
          </p:txBody>
        </p:sp>
        <p:sp>
          <p:nvSpPr>
            <p:cNvPr id="114693" name="Freeform 5"/>
            <p:cNvSpPr>
              <a:spLocks/>
            </p:cNvSpPr>
            <p:nvPr userDrawn="1"/>
          </p:nvSpPr>
          <p:spPr bwMode="hidden">
            <a:xfrm>
              <a:off x="3359" y="1536"/>
              <a:ext cx="2401" cy="1232"/>
            </a:xfrm>
            <a:custGeom>
              <a:avLst/>
              <a:gdLst/>
              <a:ahLst/>
              <a:cxnLst>
                <a:cxn ang="0">
                  <a:pos x="2208" y="15"/>
                </a:cxn>
                <a:cxn ang="0">
                  <a:pos x="2088" y="57"/>
                </a:cxn>
                <a:cxn ang="0">
                  <a:pos x="1951" y="99"/>
                </a:cxn>
                <a:cxn ang="0">
                  <a:pos x="1704" y="135"/>
                </a:cxn>
                <a:cxn ang="0">
                  <a:pos x="1314" y="177"/>
                </a:cxn>
                <a:cxn ang="0">
                  <a:pos x="1176" y="189"/>
                </a:cxn>
                <a:cxn ang="0">
                  <a:pos x="1122" y="195"/>
                </a:cxn>
                <a:cxn ang="0">
                  <a:pos x="1075" y="231"/>
                </a:cxn>
                <a:cxn ang="0">
                  <a:pos x="924" y="321"/>
                </a:cxn>
                <a:cxn ang="0">
                  <a:pos x="840" y="369"/>
                </a:cxn>
                <a:cxn ang="0">
                  <a:pos x="630" y="458"/>
                </a:cxn>
                <a:cxn ang="0">
                  <a:pos x="529" y="500"/>
                </a:cxn>
                <a:cxn ang="0">
                  <a:pos x="487" y="542"/>
                </a:cxn>
                <a:cxn ang="0">
                  <a:pos x="457" y="590"/>
                </a:cxn>
                <a:cxn ang="0">
                  <a:pos x="402" y="638"/>
                </a:cxn>
                <a:cxn ang="0">
                  <a:pos x="330" y="758"/>
                </a:cxn>
                <a:cxn ang="0">
                  <a:pos x="312" y="788"/>
                </a:cxn>
                <a:cxn ang="0">
                  <a:pos x="252" y="824"/>
                </a:cxn>
                <a:cxn ang="0">
                  <a:pos x="84" y="926"/>
                </a:cxn>
                <a:cxn ang="0">
                  <a:pos x="0" y="992"/>
                </a:cxn>
                <a:cxn ang="0">
                  <a:pos x="12" y="1040"/>
                </a:cxn>
                <a:cxn ang="0">
                  <a:pos x="132" y="1034"/>
                </a:cxn>
                <a:cxn ang="0">
                  <a:pos x="336" y="980"/>
                </a:cxn>
                <a:cxn ang="0">
                  <a:pos x="529" y="896"/>
                </a:cxn>
                <a:cxn ang="0">
                  <a:pos x="576" y="872"/>
                </a:cxn>
                <a:cxn ang="0">
                  <a:pos x="714" y="848"/>
                </a:cxn>
                <a:cxn ang="0">
                  <a:pos x="966" y="794"/>
                </a:cxn>
                <a:cxn ang="0">
                  <a:pos x="1212" y="782"/>
                </a:cxn>
                <a:cxn ang="0">
                  <a:pos x="1416" y="872"/>
                </a:cxn>
                <a:cxn ang="0">
                  <a:pos x="1464" y="932"/>
                </a:cxn>
                <a:cxn ang="0">
                  <a:pos x="1440" y="992"/>
                </a:cxn>
                <a:cxn ang="0">
                  <a:pos x="1302" y="1040"/>
                </a:cxn>
                <a:cxn ang="0">
                  <a:pos x="1158" y="1100"/>
                </a:cxn>
                <a:cxn ang="0">
                  <a:pos x="1093" y="1148"/>
                </a:cxn>
                <a:cxn ang="0">
                  <a:pos x="1075" y="1208"/>
                </a:cxn>
                <a:cxn ang="0">
                  <a:pos x="1093" y="1232"/>
                </a:cxn>
                <a:cxn ang="0">
                  <a:pos x="1152" y="1226"/>
                </a:cxn>
                <a:cxn ang="0">
                  <a:pos x="1332" y="1208"/>
                </a:cxn>
                <a:cxn ang="0">
                  <a:pos x="1434" y="1184"/>
                </a:cxn>
                <a:cxn ang="0">
                  <a:pos x="1464" y="1172"/>
                </a:cxn>
                <a:cxn ang="0">
                  <a:pos x="1578" y="1130"/>
                </a:cxn>
                <a:cxn ang="0">
                  <a:pos x="1758" y="1064"/>
                </a:cxn>
                <a:cxn ang="0">
                  <a:pos x="1872" y="962"/>
                </a:cxn>
                <a:cxn ang="0">
                  <a:pos x="1986" y="800"/>
                </a:cxn>
                <a:cxn ang="0">
                  <a:pos x="2166" y="650"/>
                </a:cxn>
                <a:cxn ang="0">
                  <a:pos x="2257" y="590"/>
                </a:cxn>
                <a:cxn ang="0">
                  <a:pos x="2400" y="57"/>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257" y="590"/>
                  </a:lnTo>
                  <a:lnTo>
                    <a:pt x="2400" y="518"/>
                  </a:lnTo>
                  <a:lnTo>
                    <a:pt x="2400" y="57"/>
                  </a:lnTo>
                  <a:lnTo>
                    <a:pt x="2401" y="0"/>
                  </a:lnTo>
                  <a:lnTo>
                    <a:pt x="2310" y="3"/>
                  </a:lnTo>
                  <a:close/>
                </a:path>
              </a:pathLst>
            </a:custGeom>
            <a:solidFill>
              <a:schemeClr val="bg2"/>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694" name="Freeform 6"/>
            <p:cNvSpPr>
              <a:spLocks/>
            </p:cNvSpPr>
            <p:nvPr userDrawn="1"/>
          </p:nvSpPr>
          <p:spPr bwMode="hidden">
            <a:xfrm>
              <a:off x="3792" y="1536"/>
              <a:ext cx="1968" cy="763"/>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695" name="Freeform 7"/>
            <p:cNvSpPr>
              <a:spLocks/>
            </p:cNvSpPr>
            <p:nvPr userDrawn="1"/>
          </p:nvSpPr>
          <p:spPr bwMode="hidden">
            <a:xfrm>
              <a:off x="3599" y="2477"/>
              <a:ext cx="186" cy="120"/>
            </a:xfrm>
            <a:custGeom>
              <a:avLst/>
              <a:gdLst/>
              <a:ahLst/>
              <a:cxnLst>
                <a:cxn ang="0">
                  <a:pos x="185" y="0"/>
                </a:cxn>
                <a:cxn ang="0">
                  <a:pos x="185" y="6"/>
                </a:cxn>
                <a:cxn ang="0">
                  <a:pos x="185" y="18"/>
                </a:cxn>
                <a:cxn ang="0">
                  <a:pos x="185" y="36"/>
                </a:cxn>
                <a:cxn ang="0">
                  <a:pos x="179" y="54"/>
                </a:cxn>
                <a:cxn ang="0">
                  <a:pos x="161" y="72"/>
                </a:cxn>
                <a:cxn ang="0">
                  <a:pos x="137" y="96"/>
                </a:cxn>
                <a:cxn ang="0">
                  <a:pos x="101" y="108"/>
                </a:cxn>
                <a:cxn ang="0">
                  <a:pos x="47" y="120"/>
                </a:cxn>
                <a:cxn ang="0">
                  <a:pos x="29" y="120"/>
                </a:cxn>
                <a:cxn ang="0">
                  <a:pos x="17" y="114"/>
                </a:cxn>
                <a:cxn ang="0">
                  <a:pos x="0" y="96"/>
                </a:cxn>
                <a:cxn ang="0">
                  <a:pos x="0" y="78"/>
                </a:cxn>
                <a:cxn ang="0">
                  <a:pos x="0" y="72"/>
                </a:cxn>
                <a:cxn ang="0">
                  <a:pos x="185" y="0"/>
                </a:cxn>
                <a:cxn ang="0">
                  <a:pos x="185" y="0"/>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lnTo>
                    <a:pt x="185" y="0"/>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696" name="Freeform 8"/>
            <p:cNvSpPr>
              <a:spLocks/>
            </p:cNvSpPr>
            <p:nvPr userDrawn="1"/>
          </p:nvSpPr>
          <p:spPr bwMode="hidden">
            <a:xfrm>
              <a:off x="3779" y="2393"/>
              <a:ext cx="185" cy="120"/>
            </a:xfrm>
            <a:custGeom>
              <a:avLst/>
              <a:gdLst/>
              <a:ahLst/>
              <a:cxnLst>
                <a:cxn ang="0">
                  <a:pos x="185" y="0"/>
                </a:cxn>
                <a:cxn ang="0">
                  <a:pos x="185" y="6"/>
                </a:cxn>
                <a:cxn ang="0">
                  <a:pos x="179" y="24"/>
                </a:cxn>
                <a:cxn ang="0">
                  <a:pos x="167" y="42"/>
                </a:cxn>
                <a:cxn ang="0">
                  <a:pos x="149" y="66"/>
                </a:cxn>
                <a:cxn ang="0">
                  <a:pos x="131" y="90"/>
                </a:cxn>
                <a:cxn ang="0">
                  <a:pos x="102" y="108"/>
                </a:cxn>
                <a:cxn ang="0">
                  <a:pos x="66" y="120"/>
                </a:cxn>
                <a:cxn ang="0">
                  <a:pos x="18" y="120"/>
                </a:cxn>
                <a:cxn ang="0">
                  <a:pos x="0" y="60"/>
                </a:cxn>
                <a:cxn ang="0">
                  <a:pos x="185" y="0"/>
                </a:cxn>
                <a:cxn ang="0">
                  <a:pos x="185" y="0"/>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lnTo>
                    <a:pt x="185" y="0"/>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697" name="Freeform 9"/>
            <p:cNvSpPr>
              <a:spLocks/>
            </p:cNvSpPr>
            <p:nvPr userDrawn="1"/>
          </p:nvSpPr>
          <p:spPr bwMode="hidden">
            <a:xfrm>
              <a:off x="3839" y="1836"/>
              <a:ext cx="528" cy="275"/>
            </a:xfrm>
            <a:custGeom>
              <a:avLst/>
              <a:gdLst/>
              <a:ahLst/>
              <a:cxnLst>
                <a:cxn ang="0">
                  <a:pos x="0" y="275"/>
                </a:cxn>
                <a:cxn ang="0">
                  <a:pos x="0" y="269"/>
                </a:cxn>
                <a:cxn ang="0">
                  <a:pos x="6" y="251"/>
                </a:cxn>
                <a:cxn ang="0">
                  <a:pos x="6" y="239"/>
                </a:cxn>
                <a:cxn ang="0">
                  <a:pos x="12" y="227"/>
                </a:cxn>
                <a:cxn ang="0">
                  <a:pos x="18" y="221"/>
                </a:cxn>
                <a:cxn ang="0">
                  <a:pos x="36" y="215"/>
                </a:cxn>
                <a:cxn ang="0">
                  <a:pos x="77" y="203"/>
                </a:cxn>
                <a:cxn ang="0">
                  <a:pos x="137" y="179"/>
                </a:cxn>
                <a:cxn ang="0">
                  <a:pos x="209" y="143"/>
                </a:cxn>
                <a:cxn ang="0">
                  <a:pos x="251" y="120"/>
                </a:cxn>
                <a:cxn ang="0">
                  <a:pos x="299" y="96"/>
                </a:cxn>
                <a:cxn ang="0">
                  <a:pos x="394" y="48"/>
                </a:cxn>
                <a:cxn ang="0">
                  <a:pos x="442" y="30"/>
                </a:cxn>
                <a:cxn ang="0">
                  <a:pos x="478" y="12"/>
                </a:cxn>
                <a:cxn ang="0">
                  <a:pos x="502" y="6"/>
                </a:cxn>
                <a:cxn ang="0">
                  <a:pos x="520" y="0"/>
                </a:cxn>
                <a:cxn ang="0">
                  <a:pos x="526" y="0"/>
                </a:cxn>
                <a:cxn ang="0">
                  <a:pos x="520" y="6"/>
                </a:cxn>
                <a:cxn ang="0">
                  <a:pos x="508" y="12"/>
                </a:cxn>
                <a:cxn ang="0">
                  <a:pos x="484" y="24"/>
                </a:cxn>
                <a:cxn ang="0">
                  <a:pos x="460" y="42"/>
                </a:cxn>
                <a:cxn ang="0">
                  <a:pos x="436" y="54"/>
                </a:cxn>
                <a:cxn ang="0">
                  <a:pos x="394" y="78"/>
                </a:cxn>
                <a:cxn ang="0">
                  <a:pos x="340" y="108"/>
                </a:cxn>
                <a:cxn ang="0">
                  <a:pos x="275" y="143"/>
                </a:cxn>
                <a:cxn ang="0">
                  <a:pos x="131" y="221"/>
                </a:cxn>
                <a:cxn ang="0">
                  <a:pos x="65" y="251"/>
                </a:cxn>
                <a:cxn ang="0">
                  <a:pos x="0" y="275"/>
                </a:cxn>
                <a:cxn ang="0">
                  <a:pos x="0" y="275"/>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lnTo>
                    <a:pt x="0" y="275"/>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698" name="Freeform 10"/>
            <p:cNvSpPr>
              <a:spLocks/>
            </p:cNvSpPr>
            <p:nvPr userDrawn="1"/>
          </p:nvSpPr>
          <p:spPr bwMode="hidden">
            <a:xfrm>
              <a:off x="3676" y="2015"/>
              <a:ext cx="721" cy="307"/>
            </a:xfrm>
            <a:custGeom>
              <a:avLst/>
              <a:gdLst/>
              <a:ahLst/>
              <a:cxnLst>
                <a:cxn ang="0">
                  <a:pos x="48" y="216"/>
                </a:cxn>
                <a:cxn ang="0">
                  <a:pos x="30" y="252"/>
                </a:cxn>
                <a:cxn ang="0">
                  <a:pos x="12" y="282"/>
                </a:cxn>
                <a:cxn ang="0">
                  <a:pos x="6" y="300"/>
                </a:cxn>
                <a:cxn ang="0">
                  <a:pos x="0" y="306"/>
                </a:cxn>
                <a:cxn ang="0">
                  <a:pos x="48" y="276"/>
                </a:cxn>
                <a:cxn ang="0">
                  <a:pos x="84" y="252"/>
                </a:cxn>
                <a:cxn ang="0">
                  <a:pos x="108" y="234"/>
                </a:cxn>
                <a:cxn ang="0">
                  <a:pos x="120" y="228"/>
                </a:cxn>
                <a:cxn ang="0">
                  <a:pos x="126" y="228"/>
                </a:cxn>
                <a:cxn ang="0">
                  <a:pos x="144" y="222"/>
                </a:cxn>
                <a:cxn ang="0">
                  <a:pos x="168" y="216"/>
                </a:cxn>
                <a:cxn ang="0">
                  <a:pos x="198" y="204"/>
                </a:cxn>
                <a:cxn ang="0">
                  <a:pos x="275" y="180"/>
                </a:cxn>
                <a:cxn ang="0">
                  <a:pos x="371" y="156"/>
                </a:cxn>
                <a:cxn ang="0">
                  <a:pos x="461" y="126"/>
                </a:cxn>
                <a:cxn ang="0">
                  <a:pos x="544" y="102"/>
                </a:cxn>
                <a:cxn ang="0">
                  <a:pos x="574" y="90"/>
                </a:cxn>
                <a:cxn ang="0">
                  <a:pos x="604" y="84"/>
                </a:cxn>
                <a:cxn ang="0">
                  <a:pos x="622" y="78"/>
                </a:cxn>
                <a:cxn ang="0">
                  <a:pos x="628" y="72"/>
                </a:cxn>
                <a:cxn ang="0">
                  <a:pos x="634" y="66"/>
                </a:cxn>
                <a:cxn ang="0">
                  <a:pos x="652" y="60"/>
                </a:cxn>
                <a:cxn ang="0">
                  <a:pos x="694" y="30"/>
                </a:cxn>
                <a:cxn ang="0">
                  <a:pos x="712" y="18"/>
                </a:cxn>
                <a:cxn ang="0">
                  <a:pos x="718" y="6"/>
                </a:cxn>
                <a:cxn ang="0">
                  <a:pos x="712" y="0"/>
                </a:cxn>
                <a:cxn ang="0">
                  <a:pos x="688" y="0"/>
                </a:cxn>
                <a:cxn ang="0">
                  <a:pos x="628" y="0"/>
                </a:cxn>
                <a:cxn ang="0">
                  <a:pos x="580" y="0"/>
                </a:cxn>
                <a:cxn ang="0">
                  <a:pos x="544" y="0"/>
                </a:cxn>
                <a:cxn ang="0">
                  <a:pos x="514" y="18"/>
                </a:cxn>
                <a:cxn ang="0">
                  <a:pos x="485" y="42"/>
                </a:cxn>
                <a:cxn ang="0">
                  <a:pos x="467" y="54"/>
                </a:cxn>
                <a:cxn ang="0">
                  <a:pos x="449" y="60"/>
                </a:cxn>
                <a:cxn ang="0">
                  <a:pos x="425" y="60"/>
                </a:cxn>
                <a:cxn ang="0">
                  <a:pos x="389" y="66"/>
                </a:cxn>
                <a:cxn ang="0">
                  <a:pos x="347" y="84"/>
                </a:cxn>
                <a:cxn ang="0">
                  <a:pos x="311" y="108"/>
                </a:cxn>
                <a:cxn ang="0">
                  <a:pos x="287" y="126"/>
                </a:cxn>
                <a:cxn ang="0">
                  <a:pos x="275" y="132"/>
                </a:cxn>
                <a:cxn ang="0">
                  <a:pos x="257" y="138"/>
                </a:cxn>
                <a:cxn ang="0">
                  <a:pos x="221" y="138"/>
                </a:cxn>
                <a:cxn ang="0">
                  <a:pos x="186" y="138"/>
                </a:cxn>
                <a:cxn ang="0">
                  <a:pos x="180" y="138"/>
                </a:cxn>
                <a:cxn ang="0">
                  <a:pos x="174" y="138"/>
                </a:cxn>
                <a:cxn ang="0">
                  <a:pos x="114" y="162"/>
                </a:cxn>
                <a:cxn ang="0">
                  <a:pos x="48" y="216"/>
                </a:cxn>
                <a:cxn ang="0">
                  <a:pos x="48" y="216"/>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lnTo>
                    <a:pt x="48" y="216"/>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699" name="Freeform 11"/>
            <p:cNvSpPr>
              <a:spLocks/>
            </p:cNvSpPr>
            <p:nvPr userDrawn="1"/>
          </p:nvSpPr>
          <p:spPr bwMode="hidden">
            <a:xfrm>
              <a:off x="3358" y="1891"/>
              <a:ext cx="2400" cy="880"/>
            </a:xfrm>
            <a:custGeom>
              <a:avLst/>
              <a:gdLst/>
              <a:ahLst/>
              <a:cxnLst>
                <a:cxn ang="0">
                  <a:pos x="2231" y="54"/>
                </a:cxn>
                <a:cxn ang="0">
                  <a:pos x="2189" y="54"/>
                </a:cxn>
                <a:cxn ang="0">
                  <a:pos x="2147" y="66"/>
                </a:cxn>
                <a:cxn ang="0">
                  <a:pos x="2021" y="101"/>
                </a:cxn>
                <a:cxn ang="0">
                  <a:pos x="1956" y="119"/>
                </a:cxn>
                <a:cxn ang="0">
                  <a:pos x="1860" y="167"/>
                </a:cxn>
                <a:cxn ang="0">
                  <a:pos x="1836" y="245"/>
                </a:cxn>
                <a:cxn ang="0">
                  <a:pos x="1842" y="305"/>
                </a:cxn>
                <a:cxn ang="0">
                  <a:pos x="1758" y="317"/>
                </a:cxn>
                <a:cxn ang="0">
                  <a:pos x="1597" y="263"/>
                </a:cxn>
                <a:cxn ang="0">
                  <a:pos x="1507" y="257"/>
                </a:cxn>
                <a:cxn ang="0">
                  <a:pos x="1399" y="311"/>
                </a:cxn>
                <a:cxn ang="0">
                  <a:pos x="1334" y="353"/>
                </a:cxn>
                <a:cxn ang="0">
                  <a:pos x="1310" y="359"/>
                </a:cxn>
                <a:cxn ang="0">
                  <a:pos x="1214" y="371"/>
                </a:cxn>
                <a:cxn ang="0">
                  <a:pos x="1160" y="365"/>
                </a:cxn>
                <a:cxn ang="0">
                  <a:pos x="1053" y="371"/>
                </a:cxn>
                <a:cxn ang="0">
                  <a:pos x="957" y="383"/>
                </a:cxn>
                <a:cxn ang="0">
                  <a:pos x="921" y="401"/>
                </a:cxn>
                <a:cxn ang="0">
                  <a:pos x="819" y="419"/>
                </a:cxn>
                <a:cxn ang="0">
                  <a:pos x="778" y="419"/>
                </a:cxn>
                <a:cxn ang="0">
                  <a:pos x="664" y="437"/>
                </a:cxn>
                <a:cxn ang="0">
                  <a:pos x="598" y="473"/>
                </a:cxn>
                <a:cxn ang="0">
                  <a:pos x="503" y="467"/>
                </a:cxn>
                <a:cxn ang="0">
                  <a:pos x="431" y="491"/>
                </a:cxn>
                <a:cxn ang="0">
                  <a:pos x="413" y="539"/>
                </a:cxn>
                <a:cxn ang="0">
                  <a:pos x="347" y="569"/>
                </a:cxn>
                <a:cxn ang="0">
                  <a:pos x="222" y="599"/>
                </a:cxn>
                <a:cxn ang="0">
                  <a:pos x="138" y="647"/>
                </a:cxn>
                <a:cxn ang="0">
                  <a:pos x="108" y="659"/>
                </a:cxn>
                <a:cxn ang="0">
                  <a:pos x="0" y="671"/>
                </a:cxn>
                <a:cxn ang="0">
                  <a:pos x="84" y="695"/>
                </a:cxn>
                <a:cxn ang="0">
                  <a:pos x="263" y="653"/>
                </a:cxn>
                <a:cxn ang="0">
                  <a:pos x="473" y="569"/>
                </a:cxn>
                <a:cxn ang="0">
                  <a:pos x="568" y="521"/>
                </a:cxn>
                <a:cxn ang="0">
                  <a:pos x="646" y="515"/>
                </a:cxn>
                <a:cxn ang="0">
                  <a:pos x="873" y="461"/>
                </a:cxn>
                <a:cxn ang="0">
                  <a:pos x="1148" y="425"/>
                </a:cxn>
                <a:cxn ang="0">
                  <a:pos x="1292" y="461"/>
                </a:cxn>
                <a:cxn ang="0">
                  <a:pos x="1417" y="533"/>
                </a:cxn>
                <a:cxn ang="0">
                  <a:pos x="1435" y="617"/>
                </a:cxn>
                <a:cxn ang="0">
                  <a:pos x="1376" y="653"/>
                </a:cxn>
                <a:cxn ang="0">
                  <a:pos x="1226" y="701"/>
                </a:cxn>
                <a:cxn ang="0">
                  <a:pos x="1112" y="755"/>
                </a:cxn>
                <a:cxn ang="0">
                  <a:pos x="1065" y="809"/>
                </a:cxn>
                <a:cxn ang="0">
                  <a:pos x="1077" y="869"/>
                </a:cxn>
                <a:cxn ang="0">
                  <a:pos x="1106" y="881"/>
                </a:cxn>
                <a:cxn ang="0">
                  <a:pos x="1208" y="869"/>
                </a:cxn>
                <a:cxn ang="0">
                  <a:pos x="1388" y="857"/>
                </a:cxn>
                <a:cxn ang="0">
                  <a:pos x="1441" y="851"/>
                </a:cxn>
                <a:cxn ang="0">
                  <a:pos x="1483" y="833"/>
                </a:cxn>
                <a:cxn ang="0">
                  <a:pos x="1675" y="743"/>
                </a:cxn>
                <a:cxn ang="0">
                  <a:pos x="1806" y="689"/>
                </a:cxn>
                <a:cxn ang="0">
                  <a:pos x="1884" y="581"/>
                </a:cxn>
                <a:cxn ang="0">
                  <a:pos x="2039" y="389"/>
                </a:cxn>
                <a:cxn ang="0">
                  <a:pos x="2207" y="269"/>
                </a:cxn>
                <a:cxn ang="0">
                  <a:pos x="2249" y="239"/>
                </a:cxn>
                <a:cxn ang="0">
                  <a:pos x="2392" y="0"/>
                </a:cxn>
                <a:cxn ang="0">
                  <a:pos x="2302" y="36"/>
                </a:cxn>
              </a:cxnLst>
              <a:rect l="0" t="0" r="r" b="b"/>
              <a:pathLst>
                <a:path w="2392" h="881">
                  <a:moveTo>
                    <a:pt x="2302" y="36"/>
                  </a:moveTo>
                  <a:lnTo>
                    <a:pt x="2266" y="48"/>
                  </a:lnTo>
                  <a:lnTo>
                    <a:pt x="2231" y="54"/>
                  </a:lnTo>
                  <a:lnTo>
                    <a:pt x="2201" y="54"/>
                  </a:lnTo>
                  <a:lnTo>
                    <a:pt x="2195" y="54"/>
                  </a:lnTo>
                  <a:lnTo>
                    <a:pt x="2189"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249" y="239"/>
                  </a:lnTo>
                  <a:lnTo>
                    <a:pt x="2392" y="167"/>
                  </a:lnTo>
                  <a:lnTo>
                    <a:pt x="2392" y="60"/>
                  </a:lnTo>
                  <a:lnTo>
                    <a:pt x="2392" y="0"/>
                  </a:lnTo>
                  <a:lnTo>
                    <a:pt x="2344" y="18"/>
                  </a:lnTo>
                  <a:lnTo>
                    <a:pt x="2302" y="36"/>
                  </a:lnTo>
                  <a:lnTo>
                    <a:pt x="2302" y="36"/>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700" name="Freeform 12"/>
            <p:cNvSpPr>
              <a:spLocks/>
            </p:cNvSpPr>
            <p:nvPr userDrawn="1"/>
          </p:nvSpPr>
          <p:spPr bwMode="hidden">
            <a:xfrm>
              <a:off x="3839" y="1855"/>
              <a:ext cx="577" cy="257"/>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701" name="Freeform 13"/>
            <p:cNvSpPr>
              <a:spLocks/>
            </p:cNvSpPr>
            <p:nvPr userDrawn="1"/>
          </p:nvSpPr>
          <p:spPr bwMode="hidden">
            <a:xfrm>
              <a:off x="5327" y="1643"/>
              <a:ext cx="5" cy="0"/>
            </a:xfrm>
            <a:custGeom>
              <a:avLst/>
              <a:gdLst/>
              <a:ahLst/>
              <a:cxnLst>
                <a:cxn ang="0">
                  <a:pos x="0" y="0"/>
                </a:cxn>
                <a:cxn ang="0">
                  <a:pos x="5" y="0"/>
                </a:cxn>
                <a:cxn ang="0">
                  <a:pos x="0" y="0"/>
                </a:cxn>
                <a:cxn ang="0">
                  <a:pos x="0" y="0"/>
                </a:cxn>
              </a:cxnLst>
              <a:rect l="0" t="0" r="r" b="b"/>
              <a:pathLst>
                <a:path w="5">
                  <a:moveTo>
                    <a:pt x="0" y="0"/>
                  </a:moveTo>
                  <a:lnTo>
                    <a:pt x="5" y="0"/>
                  </a:lnTo>
                  <a:lnTo>
                    <a:pt x="0" y="0"/>
                  </a:lnTo>
                  <a:lnTo>
                    <a:pt x="0" y="0"/>
                  </a:lnTo>
                  <a:close/>
                </a:path>
              </a:pathLst>
            </a:custGeom>
            <a:solidFill>
              <a:srgbClr val="FED1AD"/>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702"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703" name="Freeform 15"/>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704" name="Freeform 16"/>
            <p:cNvSpPr>
              <a:spLocks/>
            </p:cNvSpPr>
            <p:nvPr userDrawn="1"/>
          </p:nvSpPr>
          <p:spPr bwMode="hidden">
            <a:xfrm>
              <a:off x="0" y="2659"/>
              <a:ext cx="2595" cy="932"/>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sp>
          <p:nvSpPr>
            <p:cNvPr id="114705" name="Freeform 17"/>
            <p:cNvSpPr>
              <a:spLocks/>
            </p:cNvSpPr>
            <p:nvPr userDrawn="1"/>
          </p:nvSpPr>
          <p:spPr bwMode="hidden">
            <a:xfrm>
              <a:off x="0" y="2994"/>
              <a:ext cx="2723" cy="1091"/>
            </a:xfrm>
            <a:custGeom>
              <a:avLst/>
              <a:gdLst/>
              <a:ahLst/>
              <a:cxnLst>
                <a:cxn ang="0">
                  <a:pos x="2370" y="72"/>
                </a:cxn>
                <a:cxn ang="0">
                  <a:pos x="2597" y="198"/>
                </a:cxn>
                <a:cxn ang="0">
                  <a:pos x="2639" y="276"/>
                </a:cxn>
                <a:cxn ang="0">
                  <a:pos x="2453" y="264"/>
                </a:cxn>
                <a:cxn ang="0">
                  <a:pos x="2297" y="204"/>
                </a:cxn>
                <a:cxn ang="0">
                  <a:pos x="2112" y="66"/>
                </a:cxn>
                <a:cxn ang="0">
                  <a:pos x="2088" y="72"/>
                </a:cxn>
                <a:cxn ang="0">
                  <a:pos x="2106" y="114"/>
                </a:cxn>
                <a:cxn ang="0">
                  <a:pos x="2412" y="552"/>
                </a:cxn>
                <a:cxn ang="0">
                  <a:pos x="2279" y="564"/>
                </a:cxn>
                <a:cxn ang="0">
                  <a:pos x="2189" y="492"/>
                </a:cxn>
                <a:cxn ang="0">
                  <a:pos x="2058" y="330"/>
                </a:cxn>
                <a:cxn ang="0">
                  <a:pos x="1991" y="234"/>
                </a:cxn>
                <a:cxn ang="0">
                  <a:pos x="1949" y="174"/>
                </a:cxn>
                <a:cxn ang="0">
                  <a:pos x="1824" y="132"/>
                </a:cxn>
                <a:cxn ang="0">
                  <a:pos x="1794" y="144"/>
                </a:cxn>
                <a:cxn ang="0">
                  <a:pos x="1895" y="222"/>
                </a:cxn>
                <a:cxn ang="0">
                  <a:pos x="1943" y="366"/>
                </a:cxn>
                <a:cxn ang="0">
                  <a:pos x="2064" y="630"/>
                </a:cxn>
                <a:cxn ang="0">
                  <a:pos x="2052" y="695"/>
                </a:cxn>
                <a:cxn ang="0">
                  <a:pos x="1955" y="683"/>
                </a:cxn>
                <a:cxn ang="0">
                  <a:pos x="1913" y="636"/>
                </a:cxn>
                <a:cxn ang="0">
                  <a:pos x="1703" y="312"/>
                </a:cxn>
                <a:cxn ang="0">
                  <a:pos x="1637" y="276"/>
                </a:cxn>
                <a:cxn ang="0">
                  <a:pos x="1643" y="318"/>
                </a:cxn>
                <a:cxn ang="0">
                  <a:pos x="1673" y="408"/>
                </a:cxn>
                <a:cxn ang="0">
                  <a:pos x="1716" y="779"/>
                </a:cxn>
                <a:cxn ang="0">
                  <a:pos x="1691" y="737"/>
                </a:cxn>
                <a:cxn ang="0">
                  <a:pos x="1613" y="582"/>
                </a:cxn>
                <a:cxn ang="0">
                  <a:pos x="1494" y="480"/>
                </a:cxn>
                <a:cxn ang="0">
                  <a:pos x="1248" y="528"/>
                </a:cxn>
                <a:cxn ang="0">
                  <a:pos x="996" y="630"/>
                </a:cxn>
                <a:cxn ang="0">
                  <a:pos x="714" y="534"/>
                </a:cxn>
                <a:cxn ang="0">
                  <a:pos x="198" y="288"/>
                </a:cxn>
                <a:cxn ang="0">
                  <a:pos x="0" y="460"/>
                </a:cxn>
                <a:cxn ang="0">
                  <a:pos x="288" y="570"/>
                </a:cxn>
                <a:cxn ang="0">
                  <a:pos x="461" y="654"/>
                </a:cxn>
                <a:cxn ang="0">
                  <a:pos x="725" y="755"/>
                </a:cxn>
                <a:cxn ang="0">
                  <a:pos x="966" y="791"/>
                </a:cxn>
                <a:cxn ang="0">
                  <a:pos x="1176" y="779"/>
                </a:cxn>
                <a:cxn ang="0">
                  <a:pos x="1278" y="791"/>
                </a:cxn>
                <a:cxn ang="0">
                  <a:pos x="1404" y="845"/>
                </a:cxn>
                <a:cxn ang="0">
                  <a:pos x="1416" y="887"/>
                </a:cxn>
                <a:cxn ang="0">
                  <a:pos x="1361" y="923"/>
                </a:cxn>
                <a:cxn ang="0">
                  <a:pos x="1385" y="1007"/>
                </a:cxn>
                <a:cxn ang="0">
                  <a:pos x="1494" y="1085"/>
                </a:cxn>
                <a:cxn ang="0">
                  <a:pos x="1697" y="1043"/>
                </a:cxn>
                <a:cxn ang="0">
                  <a:pos x="1812" y="989"/>
                </a:cxn>
                <a:cxn ang="0">
                  <a:pos x="1973" y="917"/>
                </a:cxn>
                <a:cxn ang="0">
                  <a:pos x="2201" y="899"/>
                </a:cxn>
                <a:cxn ang="0">
                  <a:pos x="2364" y="863"/>
                </a:cxn>
                <a:cxn ang="0">
                  <a:pos x="2400" y="743"/>
                </a:cxn>
                <a:cxn ang="0">
                  <a:pos x="2471" y="701"/>
                </a:cxn>
                <a:cxn ang="0">
                  <a:pos x="2621" y="504"/>
                </a:cxn>
                <a:cxn ang="0">
                  <a:pos x="2693" y="374"/>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08"/>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w="9525">
              <a:noFill/>
              <a:round/>
              <a:headEnd/>
              <a:tailEnd/>
            </a:ln>
          </p:spPr>
          <p:txBody>
            <a:bodyPr/>
            <a:lstStyle/>
            <a:p>
              <a:pPr fontAlgn="base">
                <a:spcBef>
                  <a:spcPct val="0"/>
                </a:spcBef>
                <a:spcAft>
                  <a:spcPct val="0"/>
                </a:spcAft>
                <a:defRPr/>
              </a:pPr>
              <a:endParaRPr lang="en-US" sz="1800">
                <a:solidFill>
                  <a:srgbClr val="000000"/>
                </a:solidFill>
                <a:latin typeface="Arial" charset="0"/>
              </a:endParaRPr>
            </a:p>
          </p:txBody>
        </p:sp>
      </p:grpSp>
      <p:sp>
        <p:nvSpPr>
          <p:cNvPr id="114706" name="Rectangle 18"/>
          <p:cNvSpPr>
            <a:spLocks noGrp="1" noChangeArrowheads="1"/>
          </p:cNvSpPr>
          <p:nvPr>
            <p:ph type="title"/>
          </p:nvPr>
        </p:nvSpPr>
        <p:spPr bwMode="auto">
          <a:xfrm>
            <a:off x="457200" y="275167"/>
            <a:ext cx="8229600" cy="1143000"/>
          </a:xfrm>
          <a:prstGeom prst="rect">
            <a:avLst/>
          </a:prstGeom>
          <a:noFill/>
          <a:ln w="9525">
            <a:noFill/>
            <a:miter lim="800000"/>
            <a:headEnd/>
            <a:tailEnd/>
          </a:ln>
          <a:effectLst/>
        </p:spPr>
        <p:txBody>
          <a:bodyPr vert="horz" wrap="square" lIns="91412" tIns="45706" rIns="91412" bIns="45706" numCol="1" anchor="ctr" anchorCtr="1" compatLnSpc="1">
            <a:prstTxWarp prst="textNoShape">
              <a:avLst/>
            </a:prstTxWarp>
          </a:bodyPr>
          <a:lstStyle/>
          <a:p>
            <a:pPr lvl="0"/>
            <a:r>
              <a:rPr lang="en-US" smtClean="0"/>
              <a:t>Click to edit Master title style</a:t>
            </a:r>
          </a:p>
        </p:txBody>
      </p:sp>
      <p:sp>
        <p:nvSpPr>
          <p:cNvPr id="114707" name="Rectangle 19"/>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12" tIns="45706" rIns="91412" bIns="45706" numCol="1" anchor="b" anchorCtr="0" compatLnSpc="1">
            <a:prstTxWarp prst="textNoShape">
              <a:avLst/>
            </a:prstTxWarp>
          </a:bodyPr>
          <a:lstStyle>
            <a:lvl1pPr>
              <a:defRPr sz="1200">
                <a:latin typeface="+mn-lt"/>
              </a:defRPr>
            </a:lvl1pPr>
          </a:lstStyle>
          <a:p>
            <a:pPr fontAlgn="base">
              <a:spcBef>
                <a:spcPct val="0"/>
              </a:spcBef>
              <a:spcAft>
                <a:spcPct val="0"/>
              </a:spcAft>
              <a:defRPr/>
            </a:pPr>
            <a:endParaRPr lang="en-US">
              <a:solidFill>
                <a:srgbClr val="000000"/>
              </a:solidFill>
            </a:endParaRPr>
          </a:p>
        </p:txBody>
      </p:sp>
      <p:sp>
        <p:nvSpPr>
          <p:cNvPr id="114708" name="Rectangle 2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12" tIns="45706" rIns="91412" bIns="45706" numCol="1" anchor="b" anchorCtr="0" compatLnSpc="1">
            <a:prstTxWarp prst="textNoShape">
              <a:avLst/>
            </a:prstTxWarp>
          </a:bodyPr>
          <a:lstStyle>
            <a:lvl1pPr algn="ctr">
              <a:defRPr sz="1200">
                <a:latin typeface="+mn-lt"/>
              </a:defRPr>
            </a:lvl1pPr>
          </a:lstStyle>
          <a:p>
            <a:pPr fontAlgn="base">
              <a:spcBef>
                <a:spcPct val="0"/>
              </a:spcBef>
              <a:spcAft>
                <a:spcPct val="0"/>
              </a:spcAft>
              <a:defRPr/>
            </a:pPr>
            <a:endParaRPr lang="en-US">
              <a:solidFill>
                <a:srgbClr val="000000"/>
              </a:solidFill>
            </a:endParaRPr>
          </a:p>
        </p:txBody>
      </p:sp>
      <p:sp>
        <p:nvSpPr>
          <p:cNvPr id="114709" name="Rectangle 21"/>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12" tIns="45706" rIns="91412" bIns="45706" numCol="1" anchor="b" anchorCtr="0" compatLnSpc="1">
            <a:prstTxWarp prst="textNoShape">
              <a:avLst/>
            </a:prstTxWarp>
          </a:bodyPr>
          <a:lstStyle>
            <a:lvl1pPr algn="r">
              <a:defRPr sz="1200">
                <a:latin typeface="+mn-lt"/>
              </a:defRPr>
            </a:lvl1pPr>
          </a:lstStyle>
          <a:p>
            <a:pPr fontAlgn="base">
              <a:spcBef>
                <a:spcPct val="0"/>
              </a:spcBef>
              <a:spcAft>
                <a:spcPct val="0"/>
              </a:spcAft>
              <a:defRPr/>
            </a:pPr>
            <a:fld id="{A76531B3-1F2D-4E8F-AD8E-BA3DEDE8DCE6}" type="slidenum">
              <a:rPr lang="en-US">
                <a:solidFill>
                  <a:srgbClr val="000000"/>
                </a:solidFill>
              </a:rPr>
              <a:pPr fontAlgn="base">
                <a:spcBef>
                  <a:spcPct val="0"/>
                </a:spcBef>
                <a:spcAft>
                  <a:spcPct val="0"/>
                </a:spcAft>
                <a:defRPr/>
              </a:pPr>
              <a:t>‹#›</a:t>
            </a:fld>
            <a:endParaRPr lang="en-US">
              <a:solidFill>
                <a:srgbClr val="000000"/>
              </a:solidFill>
            </a:endParaRPr>
          </a:p>
        </p:txBody>
      </p:sp>
      <p:sp>
        <p:nvSpPr>
          <p:cNvPr id="114710" name="Rectangle 22"/>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505023142"/>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advTm="20000"/>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5pPr>
      <a:lvl6pPr marL="457040" algn="ctr" rtl="0" fontAlgn="base">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6pPr>
      <a:lvl7pPr marL="914093" algn="ctr" rtl="0" fontAlgn="base">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7pPr>
      <a:lvl8pPr marL="1371138" algn="ctr" rtl="0" fontAlgn="base">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8pPr>
      <a:lvl9pPr marL="1828187" algn="ctr" rtl="0" fontAlgn="base">
        <a:spcBef>
          <a:spcPct val="0"/>
        </a:spcBef>
        <a:spcAft>
          <a:spcPct val="0"/>
        </a:spcAft>
        <a:defRPr sz="4400" b="1">
          <a:solidFill>
            <a:schemeClr val="tx2"/>
          </a:solidFill>
          <a:effectLst>
            <a:outerShdw blurRad="38100" dist="38100" dir="2700000" algn="tl">
              <a:srgbClr val="FFFFFF"/>
            </a:outerShdw>
          </a:effectLst>
          <a:latin typeface="Garamond" pitchFamily="18" charset="0"/>
        </a:defRPr>
      </a:lvl9pPr>
    </p:titleStyle>
    <p:bodyStyle>
      <a:lvl1pPr marL="342779" indent="-342779" algn="l" rtl="0" eaLnBrk="0" fontAlgn="base" hangingPunct="0">
        <a:spcBef>
          <a:spcPct val="20000"/>
        </a:spcBef>
        <a:spcAft>
          <a:spcPct val="0"/>
        </a:spcAft>
        <a:buClr>
          <a:schemeClr val="hlink"/>
        </a:buClr>
        <a:buChar char="•"/>
        <a:defRPr sz="3200">
          <a:solidFill>
            <a:schemeClr val="tx1"/>
          </a:solidFill>
          <a:effectLst>
            <a:outerShdw blurRad="38100" dist="38100" dir="2700000" algn="tl">
              <a:srgbClr val="FFFFFF"/>
            </a:outerShdw>
          </a:effectLst>
          <a:latin typeface="+mn-lt"/>
          <a:ea typeface="+mn-ea"/>
          <a:cs typeface="+mn-cs"/>
        </a:defRPr>
      </a:lvl1pPr>
      <a:lvl2pPr marL="742703" indent="-285655" algn="l" rtl="0" eaLnBrk="0" fontAlgn="base" hangingPunct="0">
        <a:spcBef>
          <a:spcPct val="20000"/>
        </a:spcBef>
        <a:spcAft>
          <a:spcPct val="0"/>
        </a:spcAft>
        <a:buChar char="–"/>
        <a:defRPr sz="2800">
          <a:solidFill>
            <a:schemeClr val="tx1"/>
          </a:solidFill>
          <a:effectLst>
            <a:outerShdw blurRad="38100" dist="38100" dir="2700000" algn="tl">
              <a:srgbClr val="FFFFFF"/>
            </a:outerShdw>
          </a:effectLst>
          <a:latin typeface="+mn-lt"/>
        </a:defRPr>
      </a:lvl2pPr>
      <a:lvl3pPr marL="1142614" indent="-228519" algn="l" rtl="0" eaLnBrk="0" fontAlgn="base" hangingPunct="0">
        <a:spcBef>
          <a:spcPct val="20000"/>
        </a:spcBef>
        <a:spcAft>
          <a:spcPct val="0"/>
        </a:spcAft>
        <a:buClr>
          <a:schemeClr val="tx2"/>
        </a:buClr>
        <a:buChar char="•"/>
        <a:defRPr sz="2400">
          <a:solidFill>
            <a:schemeClr val="tx1"/>
          </a:solidFill>
          <a:effectLst>
            <a:outerShdw blurRad="38100" dist="38100" dir="2700000" algn="tl">
              <a:srgbClr val="FFFFFF"/>
            </a:outerShdw>
          </a:effectLst>
          <a:latin typeface="+mn-lt"/>
        </a:defRPr>
      </a:lvl3pPr>
      <a:lvl4pPr marL="1599658" indent="-228519" algn="l" rtl="0" eaLnBrk="0" fontAlgn="base" hangingPunct="0">
        <a:spcBef>
          <a:spcPct val="20000"/>
        </a:spcBef>
        <a:spcAft>
          <a:spcPct val="0"/>
        </a:spcAft>
        <a:buChar char="–"/>
        <a:defRPr sz="2000">
          <a:solidFill>
            <a:schemeClr val="tx1"/>
          </a:solidFill>
          <a:effectLst>
            <a:outerShdw blurRad="38100" dist="38100" dir="2700000" algn="tl">
              <a:srgbClr val="FFFFFF"/>
            </a:outerShdw>
          </a:effectLst>
          <a:latin typeface="+mn-lt"/>
        </a:defRPr>
      </a:lvl4pPr>
      <a:lvl5pPr marL="2056706" indent="-228519" algn="l" rtl="0" eaLnBrk="0" fontAlgn="base" hangingPunct="0">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5pPr>
      <a:lvl6pPr marL="2513747" indent="-228519"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6pPr>
      <a:lvl7pPr marL="2970796" indent="-228519"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7pPr>
      <a:lvl8pPr marL="3427841" indent="-228519"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8pPr>
      <a:lvl9pPr marL="3884884" indent="-228519"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9pPr>
    </p:bodyStyle>
    <p:otherStyle>
      <a:defPPr>
        <a:defRPr lang="en-US"/>
      </a:defPPr>
      <a:lvl1pPr marL="0" algn="l" defTabSz="914093" rtl="0" eaLnBrk="1" latinLnBrk="0" hangingPunct="1">
        <a:defRPr sz="1800" kern="1200">
          <a:solidFill>
            <a:schemeClr val="tx1"/>
          </a:solidFill>
          <a:latin typeface="+mn-lt"/>
          <a:ea typeface="+mn-ea"/>
          <a:cs typeface="+mn-cs"/>
        </a:defRPr>
      </a:lvl1pPr>
      <a:lvl2pPr marL="457040" algn="l" defTabSz="914093" rtl="0" eaLnBrk="1" latinLnBrk="0" hangingPunct="1">
        <a:defRPr sz="1800" kern="1200">
          <a:solidFill>
            <a:schemeClr val="tx1"/>
          </a:solidFill>
          <a:latin typeface="+mn-lt"/>
          <a:ea typeface="+mn-ea"/>
          <a:cs typeface="+mn-cs"/>
        </a:defRPr>
      </a:lvl2pPr>
      <a:lvl3pPr marL="914093" algn="l" defTabSz="914093" rtl="0" eaLnBrk="1" latinLnBrk="0" hangingPunct="1">
        <a:defRPr sz="1800" kern="1200">
          <a:solidFill>
            <a:schemeClr val="tx1"/>
          </a:solidFill>
          <a:latin typeface="+mn-lt"/>
          <a:ea typeface="+mn-ea"/>
          <a:cs typeface="+mn-cs"/>
        </a:defRPr>
      </a:lvl3pPr>
      <a:lvl4pPr marL="1371138" algn="l" defTabSz="914093" rtl="0" eaLnBrk="1" latinLnBrk="0" hangingPunct="1">
        <a:defRPr sz="1800" kern="1200">
          <a:solidFill>
            <a:schemeClr val="tx1"/>
          </a:solidFill>
          <a:latin typeface="+mn-lt"/>
          <a:ea typeface="+mn-ea"/>
          <a:cs typeface="+mn-cs"/>
        </a:defRPr>
      </a:lvl4pPr>
      <a:lvl5pPr marL="1828187" algn="l" defTabSz="914093" rtl="0" eaLnBrk="1" latinLnBrk="0" hangingPunct="1">
        <a:defRPr sz="1800" kern="1200">
          <a:solidFill>
            <a:schemeClr val="tx1"/>
          </a:solidFill>
          <a:latin typeface="+mn-lt"/>
          <a:ea typeface="+mn-ea"/>
          <a:cs typeface="+mn-cs"/>
        </a:defRPr>
      </a:lvl5pPr>
      <a:lvl6pPr marL="2285227" algn="l" defTabSz="914093" rtl="0" eaLnBrk="1" latinLnBrk="0" hangingPunct="1">
        <a:defRPr sz="1800" kern="1200">
          <a:solidFill>
            <a:schemeClr val="tx1"/>
          </a:solidFill>
          <a:latin typeface="+mn-lt"/>
          <a:ea typeface="+mn-ea"/>
          <a:cs typeface="+mn-cs"/>
        </a:defRPr>
      </a:lvl6pPr>
      <a:lvl7pPr marL="2742266" algn="l" defTabSz="914093" rtl="0" eaLnBrk="1" latinLnBrk="0" hangingPunct="1">
        <a:defRPr sz="1800" kern="1200">
          <a:solidFill>
            <a:schemeClr val="tx1"/>
          </a:solidFill>
          <a:latin typeface="+mn-lt"/>
          <a:ea typeface="+mn-ea"/>
          <a:cs typeface="+mn-cs"/>
        </a:defRPr>
      </a:lvl7pPr>
      <a:lvl8pPr marL="3199315" algn="l" defTabSz="914093" rtl="0" eaLnBrk="1" latinLnBrk="0" hangingPunct="1">
        <a:defRPr sz="1800" kern="1200">
          <a:solidFill>
            <a:schemeClr val="tx1"/>
          </a:solidFill>
          <a:latin typeface="+mn-lt"/>
          <a:ea typeface="+mn-ea"/>
          <a:cs typeface="+mn-cs"/>
        </a:defRPr>
      </a:lvl8pPr>
      <a:lvl9pPr marL="3656360" algn="l" defTabSz="91409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5167"/>
            <a:ext cx="8229600" cy="1143000"/>
          </a:xfrm>
          <a:prstGeom prst="rect">
            <a:avLst/>
          </a:prstGeom>
          <a:noFill/>
          <a:ln w="9525">
            <a:noFill/>
            <a:miter lim="800000"/>
            <a:headEnd/>
            <a:tailEnd/>
          </a:ln>
        </p:spPr>
        <p:txBody>
          <a:bodyPr vert="horz" wrap="square" lIns="91412" tIns="45706" rIns="91412" bIns="45706"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55"/>
            <a:ext cx="8229600" cy="4525433"/>
          </a:xfrm>
          <a:prstGeom prst="rect">
            <a:avLst/>
          </a:prstGeom>
          <a:noFill/>
          <a:ln w="9525">
            <a:noFill/>
            <a:miter lim="800000"/>
            <a:headEnd/>
            <a:tailEnd/>
          </a:ln>
        </p:spPr>
        <p:txBody>
          <a:bodyPr vert="horz" wrap="square" lIns="91412" tIns="45706" rIns="91412" bIns="4570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684" name="Rectangle 4"/>
          <p:cNvSpPr>
            <a:spLocks noGrp="1" noChangeArrowheads="1"/>
          </p:cNvSpPr>
          <p:nvPr>
            <p:ph type="dt" sz="half" idx="2"/>
          </p:nvPr>
        </p:nvSpPr>
        <p:spPr bwMode="auto">
          <a:xfrm>
            <a:off x="457200" y="6246434"/>
            <a:ext cx="2133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5" name="Rectangle 5"/>
          <p:cNvSpPr>
            <a:spLocks noGrp="1" noChangeArrowheads="1"/>
          </p:cNvSpPr>
          <p:nvPr>
            <p:ph type="ftr" sz="quarter" idx="3"/>
          </p:nvPr>
        </p:nvSpPr>
        <p:spPr bwMode="auto">
          <a:xfrm>
            <a:off x="3124200" y="6246434"/>
            <a:ext cx="2895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6" name="Rectangle 6"/>
          <p:cNvSpPr>
            <a:spLocks noGrp="1" noChangeArrowheads="1"/>
          </p:cNvSpPr>
          <p:nvPr>
            <p:ph type="sldNum" sz="quarter" idx="4"/>
          </p:nvPr>
        </p:nvSpPr>
        <p:spPr bwMode="auto">
          <a:xfrm>
            <a:off x="6553200" y="6246434"/>
            <a:ext cx="2133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5E6244F5-E3EB-4BD1-B6A1-437CF4D89C0F}"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036763197"/>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advTm="2000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040" algn="ctr" rtl="0" fontAlgn="base">
        <a:spcBef>
          <a:spcPct val="0"/>
        </a:spcBef>
        <a:spcAft>
          <a:spcPct val="0"/>
        </a:spcAft>
        <a:defRPr sz="4400">
          <a:solidFill>
            <a:schemeClr val="tx2"/>
          </a:solidFill>
          <a:latin typeface="Arial" charset="0"/>
        </a:defRPr>
      </a:lvl6pPr>
      <a:lvl7pPr marL="914093" algn="ctr" rtl="0" fontAlgn="base">
        <a:spcBef>
          <a:spcPct val="0"/>
        </a:spcBef>
        <a:spcAft>
          <a:spcPct val="0"/>
        </a:spcAft>
        <a:defRPr sz="4400">
          <a:solidFill>
            <a:schemeClr val="tx2"/>
          </a:solidFill>
          <a:latin typeface="Arial" charset="0"/>
        </a:defRPr>
      </a:lvl7pPr>
      <a:lvl8pPr marL="1371138" algn="ctr" rtl="0" fontAlgn="base">
        <a:spcBef>
          <a:spcPct val="0"/>
        </a:spcBef>
        <a:spcAft>
          <a:spcPct val="0"/>
        </a:spcAft>
        <a:defRPr sz="4400">
          <a:solidFill>
            <a:schemeClr val="tx2"/>
          </a:solidFill>
          <a:latin typeface="Arial" charset="0"/>
        </a:defRPr>
      </a:lvl8pPr>
      <a:lvl9pPr marL="1828187" algn="ctr" rtl="0" fontAlgn="base">
        <a:spcBef>
          <a:spcPct val="0"/>
        </a:spcBef>
        <a:spcAft>
          <a:spcPct val="0"/>
        </a:spcAft>
        <a:defRPr sz="4400">
          <a:solidFill>
            <a:schemeClr val="tx2"/>
          </a:solidFill>
          <a:latin typeface="Arial" charset="0"/>
        </a:defRPr>
      </a:lvl9pPr>
    </p:titleStyle>
    <p:bodyStyle>
      <a:lvl1pPr marL="342779" indent="-342779" algn="l" rtl="0" eaLnBrk="0" fontAlgn="base" hangingPunct="0">
        <a:spcBef>
          <a:spcPct val="20000"/>
        </a:spcBef>
        <a:spcAft>
          <a:spcPct val="0"/>
        </a:spcAft>
        <a:buChar char="•"/>
        <a:defRPr sz="3200">
          <a:solidFill>
            <a:schemeClr val="tx1"/>
          </a:solidFill>
          <a:latin typeface="+mn-lt"/>
          <a:ea typeface="+mn-ea"/>
          <a:cs typeface="+mn-cs"/>
        </a:defRPr>
      </a:lvl1pPr>
      <a:lvl2pPr marL="742703" indent="-285655" algn="l" rtl="0" eaLnBrk="0" fontAlgn="base" hangingPunct="0">
        <a:spcBef>
          <a:spcPct val="20000"/>
        </a:spcBef>
        <a:spcAft>
          <a:spcPct val="0"/>
        </a:spcAft>
        <a:buChar char="–"/>
        <a:defRPr sz="2800">
          <a:solidFill>
            <a:schemeClr val="tx1"/>
          </a:solidFill>
          <a:latin typeface="+mn-lt"/>
        </a:defRPr>
      </a:lvl2pPr>
      <a:lvl3pPr marL="1142614" indent="-228519" algn="l" rtl="0" eaLnBrk="0" fontAlgn="base" hangingPunct="0">
        <a:spcBef>
          <a:spcPct val="20000"/>
        </a:spcBef>
        <a:spcAft>
          <a:spcPct val="0"/>
        </a:spcAft>
        <a:buChar char="•"/>
        <a:defRPr sz="2400">
          <a:solidFill>
            <a:schemeClr val="tx1"/>
          </a:solidFill>
          <a:latin typeface="+mn-lt"/>
        </a:defRPr>
      </a:lvl3pPr>
      <a:lvl4pPr marL="1599658" indent="-228519" algn="l" rtl="0" eaLnBrk="0" fontAlgn="base" hangingPunct="0">
        <a:spcBef>
          <a:spcPct val="20000"/>
        </a:spcBef>
        <a:spcAft>
          <a:spcPct val="0"/>
        </a:spcAft>
        <a:buChar char="–"/>
        <a:defRPr sz="2000">
          <a:solidFill>
            <a:schemeClr val="tx1"/>
          </a:solidFill>
          <a:latin typeface="+mn-lt"/>
        </a:defRPr>
      </a:lvl4pPr>
      <a:lvl5pPr marL="2056706" indent="-228519" algn="l" rtl="0" eaLnBrk="0" fontAlgn="base" hangingPunct="0">
        <a:spcBef>
          <a:spcPct val="20000"/>
        </a:spcBef>
        <a:spcAft>
          <a:spcPct val="0"/>
        </a:spcAft>
        <a:buChar char="»"/>
        <a:defRPr sz="2000">
          <a:solidFill>
            <a:schemeClr val="tx1"/>
          </a:solidFill>
          <a:latin typeface="+mn-lt"/>
        </a:defRPr>
      </a:lvl5pPr>
      <a:lvl6pPr marL="2513747" indent="-228519" algn="l" rtl="0" fontAlgn="base">
        <a:spcBef>
          <a:spcPct val="20000"/>
        </a:spcBef>
        <a:spcAft>
          <a:spcPct val="0"/>
        </a:spcAft>
        <a:buChar char="»"/>
        <a:defRPr sz="2000">
          <a:solidFill>
            <a:schemeClr val="tx1"/>
          </a:solidFill>
          <a:latin typeface="+mn-lt"/>
        </a:defRPr>
      </a:lvl6pPr>
      <a:lvl7pPr marL="2970796" indent="-228519" algn="l" rtl="0" fontAlgn="base">
        <a:spcBef>
          <a:spcPct val="20000"/>
        </a:spcBef>
        <a:spcAft>
          <a:spcPct val="0"/>
        </a:spcAft>
        <a:buChar char="»"/>
        <a:defRPr sz="2000">
          <a:solidFill>
            <a:schemeClr val="tx1"/>
          </a:solidFill>
          <a:latin typeface="+mn-lt"/>
        </a:defRPr>
      </a:lvl7pPr>
      <a:lvl8pPr marL="3427841" indent="-228519" algn="l" rtl="0" fontAlgn="base">
        <a:spcBef>
          <a:spcPct val="20000"/>
        </a:spcBef>
        <a:spcAft>
          <a:spcPct val="0"/>
        </a:spcAft>
        <a:buChar char="»"/>
        <a:defRPr sz="2000">
          <a:solidFill>
            <a:schemeClr val="tx1"/>
          </a:solidFill>
          <a:latin typeface="+mn-lt"/>
        </a:defRPr>
      </a:lvl8pPr>
      <a:lvl9pPr marL="3884884" indent="-22851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093" rtl="0" eaLnBrk="1" latinLnBrk="0" hangingPunct="1">
        <a:defRPr sz="1800" kern="1200">
          <a:solidFill>
            <a:schemeClr val="tx1"/>
          </a:solidFill>
          <a:latin typeface="+mn-lt"/>
          <a:ea typeface="+mn-ea"/>
          <a:cs typeface="+mn-cs"/>
        </a:defRPr>
      </a:lvl1pPr>
      <a:lvl2pPr marL="457040" algn="l" defTabSz="914093" rtl="0" eaLnBrk="1" latinLnBrk="0" hangingPunct="1">
        <a:defRPr sz="1800" kern="1200">
          <a:solidFill>
            <a:schemeClr val="tx1"/>
          </a:solidFill>
          <a:latin typeface="+mn-lt"/>
          <a:ea typeface="+mn-ea"/>
          <a:cs typeface="+mn-cs"/>
        </a:defRPr>
      </a:lvl2pPr>
      <a:lvl3pPr marL="914093" algn="l" defTabSz="914093" rtl="0" eaLnBrk="1" latinLnBrk="0" hangingPunct="1">
        <a:defRPr sz="1800" kern="1200">
          <a:solidFill>
            <a:schemeClr val="tx1"/>
          </a:solidFill>
          <a:latin typeface="+mn-lt"/>
          <a:ea typeface="+mn-ea"/>
          <a:cs typeface="+mn-cs"/>
        </a:defRPr>
      </a:lvl3pPr>
      <a:lvl4pPr marL="1371138" algn="l" defTabSz="914093" rtl="0" eaLnBrk="1" latinLnBrk="0" hangingPunct="1">
        <a:defRPr sz="1800" kern="1200">
          <a:solidFill>
            <a:schemeClr val="tx1"/>
          </a:solidFill>
          <a:latin typeface="+mn-lt"/>
          <a:ea typeface="+mn-ea"/>
          <a:cs typeface="+mn-cs"/>
        </a:defRPr>
      </a:lvl4pPr>
      <a:lvl5pPr marL="1828187" algn="l" defTabSz="914093" rtl="0" eaLnBrk="1" latinLnBrk="0" hangingPunct="1">
        <a:defRPr sz="1800" kern="1200">
          <a:solidFill>
            <a:schemeClr val="tx1"/>
          </a:solidFill>
          <a:latin typeface="+mn-lt"/>
          <a:ea typeface="+mn-ea"/>
          <a:cs typeface="+mn-cs"/>
        </a:defRPr>
      </a:lvl5pPr>
      <a:lvl6pPr marL="2285227" algn="l" defTabSz="914093" rtl="0" eaLnBrk="1" latinLnBrk="0" hangingPunct="1">
        <a:defRPr sz="1800" kern="1200">
          <a:solidFill>
            <a:schemeClr val="tx1"/>
          </a:solidFill>
          <a:latin typeface="+mn-lt"/>
          <a:ea typeface="+mn-ea"/>
          <a:cs typeface="+mn-cs"/>
        </a:defRPr>
      </a:lvl6pPr>
      <a:lvl7pPr marL="2742266" algn="l" defTabSz="914093" rtl="0" eaLnBrk="1" latinLnBrk="0" hangingPunct="1">
        <a:defRPr sz="1800" kern="1200">
          <a:solidFill>
            <a:schemeClr val="tx1"/>
          </a:solidFill>
          <a:latin typeface="+mn-lt"/>
          <a:ea typeface="+mn-ea"/>
          <a:cs typeface="+mn-cs"/>
        </a:defRPr>
      </a:lvl7pPr>
      <a:lvl8pPr marL="3199315" algn="l" defTabSz="914093" rtl="0" eaLnBrk="1" latinLnBrk="0" hangingPunct="1">
        <a:defRPr sz="1800" kern="1200">
          <a:solidFill>
            <a:schemeClr val="tx1"/>
          </a:solidFill>
          <a:latin typeface="+mn-lt"/>
          <a:ea typeface="+mn-ea"/>
          <a:cs typeface="+mn-cs"/>
        </a:defRPr>
      </a:lvl8pPr>
      <a:lvl9pPr marL="3656360" algn="l" defTabSz="914093"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5167"/>
            <a:ext cx="8229600" cy="1143000"/>
          </a:xfrm>
          <a:prstGeom prst="rect">
            <a:avLst/>
          </a:prstGeom>
          <a:noFill/>
          <a:ln w="9525">
            <a:noFill/>
            <a:miter lim="800000"/>
            <a:headEnd/>
            <a:tailEnd/>
          </a:ln>
        </p:spPr>
        <p:txBody>
          <a:bodyPr vert="horz" wrap="square" lIns="91412" tIns="45706" rIns="91412" bIns="45706"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55"/>
            <a:ext cx="8229600" cy="4525433"/>
          </a:xfrm>
          <a:prstGeom prst="rect">
            <a:avLst/>
          </a:prstGeom>
          <a:noFill/>
          <a:ln w="9525">
            <a:noFill/>
            <a:miter lim="800000"/>
            <a:headEnd/>
            <a:tailEnd/>
          </a:ln>
        </p:spPr>
        <p:txBody>
          <a:bodyPr vert="horz" wrap="square" lIns="91412" tIns="45706" rIns="91412" bIns="4570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684" name="Rectangle 4"/>
          <p:cNvSpPr>
            <a:spLocks noGrp="1" noChangeArrowheads="1"/>
          </p:cNvSpPr>
          <p:nvPr>
            <p:ph type="dt" sz="half" idx="2"/>
          </p:nvPr>
        </p:nvSpPr>
        <p:spPr bwMode="auto">
          <a:xfrm>
            <a:off x="457200" y="6246434"/>
            <a:ext cx="2133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5" name="Rectangle 5"/>
          <p:cNvSpPr>
            <a:spLocks noGrp="1" noChangeArrowheads="1"/>
          </p:cNvSpPr>
          <p:nvPr>
            <p:ph type="ftr" sz="quarter" idx="3"/>
          </p:nvPr>
        </p:nvSpPr>
        <p:spPr bwMode="auto">
          <a:xfrm>
            <a:off x="3124200" y="6246434"/>
            <a:ext cx="2895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6" name="Rectangle 6"/>
          <p:cNvSpPr>
            <a:spLocks noGrp="1" noChangeArrowheads="1"/>
          </p:cNvSpPr>
          <p:nvPr>
            <p:ph type="sldNum" sz="quarter" idx="4"/>
          </p:nvPr>
        </p:nvSpPr>
        <p:spPr bwMode="auto">
          <a:xfrm>
            <a:off x="6553200" y="6246434"/>
            <a:ext cx="2133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5E6244F5-E3EB-4BD1-B6A1-437CF4D89C0F}"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3760114830"/>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ransition advTm="2000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040" algn="ctr" rtl="0" fontAlgn="base">
        <a:spcBef>
          <a:spcPct val="0"/>
        </a:spcBef>
        <a:spcAft>
          <a:spcPct val="0"/>
        </a:spcAft>
        <a:defRPr sz="4400">
          <a:solidFill>
            <a:schemeClr val="tx2"/>
          </a:solidFill>
          <a:latin typeface="Arial" charset="0"/>
        </a:defRPr>
      </a:lvl6pPr>
      <a:lvl7pPr marL="914093" algn="ctr" rtl="0" fontAlgn="base">
        <a:spcBef>
          <a:spcPct val="0"/>
        </a:spcBef>
        <a:spcAft>
          <a:spcPct val="0"/>
        </a:spcAft>
        <a:defRPr sz="4400">
          <a:solidFill>
            <a:schemeClr val="tx2"/>
          </a:solidFill>
          <a:latin typeface="Arial" charset="0"/>
        </a:defRPr>
      </a:lvl7pPr>
      <a:lvl8pPr marL="1371138" algn="ctr" rtl="0" fontAlgn="base">
        <a:spcBef>
          <a:spcPct val="0"/>
        </a:spcBef>
        <a:spcAft>
          <a:spcPct val="0"/>
        </a:spcAft>
        <a:defRPr sz="4400">
          <a:solidFill>
            <a:schemeClr val="tx2"/>
          </a:solidFill>
          <a:latin typeface="Arial" charset="0"/>
        </a:defRPr>
      </a:lvl8pPr>
      <a:lvl9pPr marL="1828187" algn="ctr" rtl="0" fontAlgn="base">
        <a:spcBef>
          <a:spcPct val="0"/>
        </a:spcBef>
        <a:spcAft>
          <a:spcPct val="0"/>
        </a:spcAft>
        <a:defRPr sz="4400">
          <a:solidFill>
            <a:schemeClr val="tx2"/>
          </a:solidFill>
          <a:latin typeface="Arial" charset="0"/>
        </a:defRPr>
      </a:lvl9pPr>
    </p:titleStyle>
    <p:bodyStyle>
      <a:lvl1pPr marL="342779" indent="-342779" algn="l" rtl="0" eaLnBrk="0" fontAlgn="base" hangingPunct="0">
        <a:spcBef>
          <a:spcPct val="20000"/>
        </a:spcBef>
        <a:spcAft>
          <a:spcPct val="0"/>
        </a:spcAft>
        <a:buChar char="•"/>
        <a:defRPr sz="3200">
          <a:solidFill>
            <a:schemeClr val="tx1"/>
          </a:solidFill>
          <a:latin typeface="+mn-lt"/>
          <a:ea typeface="+mn-ea"/>
          <a:cs typeface="+mn-cs"/>
        </a:defRPr>
      </a:lvl1pPr>
      <a:lvl2pPr marL="742703" indent="-285655" algn="l" rtl="0" eaLnBrk="0" fontAlgn="base" hangingPunct="0">
        <a:spcBef>
          <a:spcPct val="20000"/>
        </a:spcBef>
        <a:spcAft>
          <a:spcPct val="0"/>
        </a:spcAft>
        <a:buChar char="–"/>
        <a:defRPr sz="2800">
          <a:solidFill>
            <a:schemeClr val="tx1"/>
          </a:solidFill>
          <a:latin typeface="+mn-lt"/>
        </a:defRPr>
      </a:lvl2pPr>
      <a:lvl3pPr marL="1142614" indent="-228519" algn="l" rtl="0" eaLnBrk="0" fontAlgn="base" hangingPunct="0">
        <a:spcBef>
          <a:spcPct val="20000"/>
        </a:spcBef>
        <a:spcAft>
          <a:spcPct val="0"/>
        </a:spcAft>
        <a:buChar char="•"/>
        <a:defRPr sz="2400">
          <a:solidFill>
            <a:schemeClr val="tx1"/>
          </a:solidFill>
          <a:latin typeface="+mn-lt"/>
        </a:defRPr>
      </a:lvl3pPr>
      <a:lvl4pPr marL="1599658" indent="-228519" algn="l" rtl="0" eaLnBrk="0" fontAlgn="base" hangingPunct="0">
        <a:spcBef>
          <a:spcPct val="20000"/>
        </a:spcBef>
        <a:spcAft>
          <a:spcPct val="0"/>
        </a:spcAft>
        <a:buChar char="–"/>
        <a:defRPr sz="2000">
          <a:solidFill>
            <a:schemeClr val="tx1"/>
          </a:solidFill>
          <a:latin typeface="+mn-lt"/>
        </a:defRPr>
      </a:lvl4pPr>
      <a:lvl5pPr marL="2056706" indent="-228519" algn="l" rtl="0" eaLnBrk="0" fontAlgn="base" hangingPunct="0">
        <a:spcBef>
          <a:spcPct val="20000"/>
        </a:spcBef>
        <a:spcAft>
          <a:spcPct val="0"/>
        </a:spcAft>
        <a:buChar char="»"/>
        <a:defRPr sz="2000">
          <a:solidFill>
            <a:schemeClr val="tx1"/>
          </a:solidFill>
          <a:latin typeface="+mn-lt"/>
        </a:defRPr>
      </a:lvl5pPr>
      <a:lvl6pPr marL="2513747" indent="-228519" algn="l" rtl="0" fontAlgn="base">
        <a:spcBef>
          <a:spcPct val="20000"/>
        </a:spcBef>
        <a:spcAft>
          <a:spcPct val="0"/>
        </a:spcAft>
        <a:buChar char="»"/>
        <a:defRPr sz="2000">
          <a:solidFill>
            <a:schemeClr val="tx1"/>
          </a:solidFill>
          <a:latin typeface="+mn-lt"/>
        </a:defRPr>
      </a:lvl6pPr>
      <a:lvl7pPr marL="2970796" indent="-228519" algn="l" rtl="0" fontAlgn="base">
        <a:spcBef>
          <a:spcPct val="20000"/>
        </a:spcBef>
        <a:spcAft>
          <a:spcPct val="0"/>
        </a:spcAft>
        <a:buChar char="»"/>
        <a:defRPr sz="2000">
          <a:solidFill>
            <a:schemeClr val="tx1"/>
          </a:solidFill>
          <a:latin typeface="+mn-lt"/>
        </a:defRPr>
      </a:lvl7pPr>
      <a:lvl8pPr marL="3427841" indent="-228519" algn="l" rtl="0" fontAlgn="base">
        <a:spcBef>
          <a:spcPct val="20000"/>
        </a:spcBef>
        <a:spcAft>
          <a:spcPct val="0"/>
        </a:spcAft>
        <a:buChar char="»"/>
        <a:defRPr sz="2000">
          <a:solidFill>
            <a:schemeClr val="tx1"/>
          </a:solidFill>
          <a:latin typeface="+mn-lt"/>
        </a:defRPr>
      </a:lvl8pPr>
      <a:lvl9pPr marL="3884884" indent="-22851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093" rtl="0" eaLnBrk="1" latinLnBrk="0" hangingPunct="1">
        <a:defRPr sz="1800" kern="1200">
          <a:solidFill>
            <a:schemeClr val="tx1"/>
          </a:solidFill>
          <a:latin typeface="+mn-lt"/>
          <a:ea typeface="+mn-ea"/>
          <a:cs typeface="+mn-cs"/>
        </a:defRPr>
      </a:lvl1pPr>
      <a:lvl2pPr marL="457040" algn="l" defTabSz="914093" rtl="0" eaLnBrk="1" latinLnBrk="0" hangingPunct="1">
        <a:defRPr sz="1800" kern="1200">
          <a:solidFill>
            <a:schemeClr val="tx1"/>
          </a:solidFill>
          <a:latin typeface="+mn-lt"/>
          <a:ea typeface="+mn-ea"/>
          <a:cs typeface="+mn-cs"/>
        </a:defRPr>
      </a:lvl2pPr>
      <a:lvl3pPr marL="914093" algn="l" defTabSz="914093" rtl="0" eaLnBrk="1" latinLnBrk="0" hangingPunct="1">
        <a:defRPr sz="1800" kern="1200">
          <a:solidFill>
            <a:schemeClr val="tx1"/>
          </a:solidFill>
          <a:latin typeface="+mn-lt"/>
          <a:ea typeface="+mn-ea"/>
          <a:cs typeface="+mn-cs"/>
        </a:defRPr>
      </a:lvl3pPr>
      <a:lvl4pPr marL="1371138" algn="l" defTabSz="914093" rtl="0" eaLnBrk="1" latinLnBrk="0" hangingPunct="1">
        <a:defRPr sz="1800" kern="1200">
          <a:solidFill>
            <a:schemeClr val="tx1"/>
          </a:solidFill>
          <a:latin typeface="+mn-lt"/>
          <a:ea typeface="+mn-ea"/>
          <a:cs typeface="+mn-cs"/>
        </a:defRPr>
      </a:lvl4pPr>
      <a:lvl5pPr marL="1828187" algn="l" defTabSz="914093" rtl="0" eaLnBrk="1" latinLnBrk="0" hangingPunct="1">
        <a:defRPr sz="1800" kern="1200">
          <a:solidFill>
            <a:schemeClr val="tx1"/>
          </a:solidFill>
          <a:latin typeface="+mn-lt"/>
          <a:ea typeface="+mn-ea"/>
          <a:cs typeface="+mn-cs"/>
        </a:defRPr>
      </a:lvl5pPr>
      <a:lvl6pPr marL="2285227" algn="l" defTabSz="914093" rtl="0" eaLnBrk="1" latinLnBrk="0" hangingPunct="1">
        <a:defRPr sz="1800" kern="1200">
          <a:solidFill>
            <a:schemeClr val="tx1"/>
          </a:solidFill>
          <a:latin typeface="+mn-lt"/>
          <a:ea typeface="+mn-ea"/>
          <a:cs typeface="+mn-cs"/>
        </a:defRPr>
      </a:lvl6pPr>
      <a:lvl7pPr marL="2742266" algn="l" defTabSz="914093" rtl="0" eaLnBrk="1" latinLnBrk="0" hangingPunct="1">
        <a:defRPr sz="1800" kern="1200">
          <a:solidFill>
            <a:schemeClr val="tx1"/>
          </a:solidFill>
          <a:latin typeface="+mn-lt"/>
          <a:ea typeface="+mn-ea"/>
          <a:cs typeface="+mn-cs"/>
        </a:defRPr>
      </a:lvl7pPr>
      <a:lvl8pPr marL="3199315" algn="l" defTabSz="914093" rtl="0" eaLnBrk="1" latinLnBrk="0" hangingPunct="1">
        <a:defRPr sz="1800" kern="1200">
          <a:solidFill>
            <a:schemeClr val="tx1"/>
          </a:solidFill>
          <a:latin typeface="+mn-lt"/>
          <a:ea typeface="+mn-ea"/>
          <a:cs typeface="+mn-cs"/>
        </a:defRPr>
      </a:lvl8pPr>
      <a:lvl9pPr marL="3656360" algn="l" defTabSz="914093"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5167"/>
            <a:ext cx="8229600" cy="1143000"/>
          </a:xfrm>
          <a:prstGeom prst="rect">
            <a:avLst/>
          </a:prstGeom>
          <a:noFill/>
          <a:ln w="9525">
            <a:noFill/>
            <a:miter lim="800000"/>
            <a:headEnd/>
            <a:tailEnd/>
          </a:ln>
        </p:spPr>
        <p:txBody>
          <a:bodyPr vert="horz" wrap="square" lIns="91412" tIns="45706" rIns="91412" bIns="45706"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55"/>
            <a:ext cx="8229600" cy="4525433"/>
          </a:xfrm>
          <a:prstGeom prst="rect">
            <a:avLst/>
          </a:prstGeom>
          <a:noFill/>
          <a:ln w="9525">
            <a:noFill/>
            <a:miter lim="800000"/>
            <a:headEnd/>
            <a:tailEnd/>
          </a:ln>
        </p:spPr>
        <p:txBody>
          <a:bodyPr vert="horz" wrap="square" lIns="91412" tIns="45706" rIns="91412" bIns="4570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684" name="Rectangle 4"/>
          <p:cNvSpPr>
            <a:spLocks noGrp="1" noChangeArrowheads="1"/>
          </p:cNvSpPr>
          <p:nvPr>
            <p:ph type="dt" sz="half" idx="2"/>
          </p:nvPr>
        </p:nvSpPr>
        <p:spPr bwMode="auto">
          <a:xfrm>
            <a:off x="457200" y="6246434"/>
            <a:ext cx="2133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5" name="Rectangle 5"/>
          <p:cNvSpPr>
            <a:spLocks noGrp="1" noChangeArrowheads="1"/>
          </p:cNvSpPr>
          <p:nvPr>
            <p:ph type="ftr" sz="quarter" idx="3"/>
          </p:nvPr>
        </p:nvSpPr>
        <p:spPr bwMode="auto">
          <a:xfrm>
            <a:off x="3124200" y="6246434"/>
            <a:ext cx="2895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6" name="Rectangle 6"/>
          <p:cNvSpPr>
            <a:spLocks noGrp="1" noChangeArrowheads="1"/>
          </p:cNvSpPr>
          <p:nvPr>
            <p:ph type="sldNum" sz="quarter" idx="4"/>
          </p:nvPr>
        </p:nvSpPr>
        <p:spPr bwMode="auto">
          <a:xfrm>
            <a:off x="6553200" y="6246434"/>
            <a:ext cx="2133600" cy="476249"/>
          </a:xfrm>
          <a:prstGeom prst="rect">
            <a:avLst/>
          </a:prstGeom>
          <a:noFill/>
          <a:ln w="9525">
            <a:noFill/>
            <a:miter lim="800000"/>
            <a:headEnd/>
            <a:tailEnd/>
          </a:ln>
          <a:effectLst/>
        </p:spPr>
        <p:txBody>
          <a:bodyPr vert="horz" wrap="square" lIns="91412" tIns="45706" rIns="91412" bIns="45706"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5E6244F5-E3EB-4BD1-B6A1-437CF4D89C0F}"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3726144260"/>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advTm="2000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040" algn="ctr" rtl="0" fontAlgn="base">
        <a:spcBef>
          <a:spcPct val="0"/>
        </a:spcBef>
        <a:spcAft>
          <a:spcPct val="0"/>
        </a:spcAft>
        <a:defRPr sz="4400">
          <a:solidFill>
            <a:schemeClr val="tx2"/>
          </a:solidFill>
          <a:latin typeface="Arial" charset="0"/>
        </a:defRPr>
      </a:lvl6pPr>
      <a:lvl7pPr marL="914093" algn="ctr" rtl="0" fontAlgn="base">
        <a:spcBef>
          <a:spcPct val="0"/>
        </a:spcBef>
        <a:spcAft>
          <a:spcPct val="0"/>
        </a:spcAft>
        <a:defRPr sz="4400">
          <a:solidFill>
            <a:schemeClr val="tx2"/>
          </a:solidFill>
          <a:latin typeface="Arial" charset="0"/>
        </a:defRPr>
      </a:lvl7pPr>
      <a:lvl8pPr marL="1371138" algn="ctr" rtl="0" fontAlgn="base">
        <a:spcBef>
          <a:spcPct val="0"/>
        </a:spcBef>
        <a:spcAft>
          <a:spcPct val="0"/>
        </a:spcAft>
        <a:defRPr sz="4400">
          <a:solidFill>
            <a:schemeClr val="tx2"/>
          </a:solidFill>
          <a:latin typeface="Arial" charset="0"/>
        </a:defRPr>
      </a:lvl8pPr>
      <a:lvl9pPr marL="1828187" algn="ctr" rtl="0" fontAlgn="base">
        <a:spcBef>
          <a:spcPct val="0"/>
        </a:spcBef>
        <a:spcAft>
          <a:spcPct val="0"/>
        </a:spcAft>
        <a:defRPr sz="4400">
          <a:solidFill>
            <a:schemeClr val="tx2"/>
          </a:solidFill>
          <a:latin typeface="Arial" charset="0"/>
        </a:defRPr>
      </a:lvl9pPr>
    </p:titleStyle>
    <p:bodyStyle>
      <a:lvl1pPr marL="342779" indent="-342779" algn="l" rtl="0" eaLnBrk="0" fontAlgn="base" hangingPunct="0">
        <a:spcBef>
          <a:spcPct val="20000"/>
        </a:spcBef>
        <a:spcAft>
          <a:spcPct val="0"/>
        </a:spcAft>
        <a:buChar char="•"/>
        <a:defRPr sz="3200">
          <a:solidFill>
            <a:schemeClr val="tx1"/>
          </a:solidFill>
          <a:latin typeface="+mn-lt"/>
          <a:ea typeface="+mn-ea"/>
          <a:cs typeface="+mn-cs"/>
        </a:defRPr>
      </a:lvl1pPr>
      <a:lvl2pPr marL="742703" indent="-285655" algn="l" rtl="0" eaLnBrk="0" fontAlgn="base" hangingPunct="0">
        <a:spcBef>
          <a:spcPct val="20000"/>
        </a:spcBef>
        <a:spcAft>
          <a:spcPct val="0"/>
        </a:spcAft>
        <a:buChar char="–"/>
        <a:defRPr sz="2800">
          <a:solidFill>
            <a:schemeClr val="tx1"/>
          </a:solidFill>
          <a:latin typeface="+mn-lt"/>
        </a:defRPr>
      </a:lvl2pPr>
      <a:lvl3pPr marL="1142614" indent="-228519" algn="l" rtl="0" eaLnBrk="0" fontAlgn="base" hangingPunct="0">
        <a:spcBef>
          <a:spcPct val="20000"/>
        </a:spcBef>
        <a:spcAft>
          <a:spcPct val="0"/>
        </a:spcAft>
        <a:buChar char="•"/>
        <a:defRPr sz="2400">
          <a:solidFill>
            <a:schemeClr val="tx1"/>
          </a:solidFill>
          <a:latin typeface="+mn-lt"/>
        </a:defRPr>
      </a:lvl3pPr>
      <a:lvl4pPr marL="1599658" indent="-228519" algn="l" rtl="0" eaLnBrk="0" fontAlgn="base" hangingPunct="0">
        <a:spcBef>
          <a:spcPct val="20000"/>
        </a:spcBef>
        <a:spcAft>
          <a:spcPct val="0"/>
        </a:spcAft>
        <a:buChar char="–"/>
        <a:defRPr sz="2000">
          <a:solidFill>
            <a:schemeClr val="tx1"/>
          </a:solidFill>
          <a:latin typeface="+mn-lt"/>
        </a:defRPr>
      </a:lvl4pPr>
      <a:lvl5pPr marL="2056706" indent="-228519" algn="l" rtl="0" eaLnBrk="0" fontAlgn="base" hangingPunct="0">
        <a:spcBef>
          <a:spcPct val="20000"/>
        </a:spcBef>
        <a:spcAft>
          <a:spcPct val="0"/>
        </a:spcAft>
        <a:buChar char="»"/>
        <a:defRPr sz="2000">
          <a:solidFill>
            <a:schemeClr val="tx1"/>
          </a:solidFill>
          <a:latin typeface="+mn-lt"/>
        </a:defRPr>
      </a:lvl5pPr>
      <a:lvl6pPr marL="2513747" indent="-228519" algn="l" rtl="0" fontAlgn="base">
        <a:spcBef>
          <a:spcPct val="20000"/>
        </a:spcBef>
        <a:spcAft>
          <a:spcPct val="0"/>
        </a:spcAft>
        <a:buChar char="»"/>
        <a:defRPr sz="2000">
          <a:solidFill>
            <a:schemeClr val="tx1"/>
          </a:solidFill>
          <a:latin typeface="+mn-lt"/>
        </a:defRPr>
      </a:lvl6pPr>
      <a:lvl7pPr marL="2970796" indent="-228519" algn="l" rtl="0" fontAlgn="base">
        <a:spcBef>
          <a:spcPct val="20000"/>
        </a:spcBef>
        <a:spcAft>
          <a:spcPct val="0"/>
        </a:spcAft>
        <a:buChar char="»"/>
        <a:defRPr sz="2000">
          <a:solidFill>
            <a:schemeClr val="tx1"/>
          </a:solidFill>
          <a:latin typeface="+mn-lt"/>
        </a:defRPr>
      </a:lvl7pPr>
      <a:lvl8pPr marL="3427841" indent="-228519" algn="l" rtl="0" fontAlgn="base">
        <a:spcBef>
          <a:spcPct val="20000"/>
        </a:spcBef>
        <a:spcAft>
          <a:spcPct val="0"/>
        </a:spcAft>
        <a:buChar char="»"/>
        <a:defRPr sz="2000">
          <a:solidFill>
            <a:schemeClr val="tx1"/>
          </a:solidFill>
          <a:latin typeface="+mn-lt"/>
        </a:defRPr>
      </a:lvl8pPr>
      <a:lvl9pPr marL="3884884" indent="-22851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093" rtl="0" eaLnBrk="1" latinLnBrk="0" hangingPunct="1">
        <a:defRPr sz="1800" kern="1200">
          <a:solidFill>
            <a:schemeClr val="tx1"/>
          </a:solidFill>
          <a:latin typeface="+mn-lt"/>
          <a:ea typeface="+mn-ea"/>
          <a:cs typeface="+mn-cs"/>
        </a:defRPr>
      </a:lvl1pPr>
      <a:lvl2pPr marL="457040" algn="l" defTabSz="914093" rtl="0" eaLnBrk="1" latinLnBrk="0" hangingPunct="1">
        <a:defRPr sz="1800" kern="1200">
          <a:solidFill>
            <a:schemeClr val="tx1"/>
          </a:solidFill>
          <a:latin typeface="+mn-lt"/>
          <a:ea typeface="+mn-ea"/>
          <a:cs typeface="+mn-cs"/>
        </a:defRPr>
      </a:lvl2pPr>
      <a:lvl3pPr marL="914093" algn="l" defTabSz="914093" rtl="0" eaLnBrk="1" latinLnBrk="0" hangingPunct="1">
        <a:defRPr sz="1800" kern="1200">
          <a:solidFill>
            <a:schemeClr val="tx1"/>
          </a:solidFill>
          <a:latin typeface="+mn-lt"/>
          <a:ea typeface="+mn-ea"/>
          <a:cs typeface="+mn-cs"/>
        </a:defRPr>
      </a:lvl3pPr>
      <a:lvl4pPr marL="1371138" algn="l" defTabSz="914093" rtl="0" eaLnBrk="1" latinLnBrk="0" hangingPunct="1">
        <a:defRPr sz="1800" kern="1200">
          <a:solidFill>
            <a:schemeClr val="tx1"/>
          </a:solidFill>
          <a:latin typeface="+mn-lt"/>
          <a:ea typeface="+mn-ea"/>
          <a:cs typeface="+mn-cs"/>
        </a:defRPr>
      </a:lvl4pPr>
      <a:lvl5pPr marL="1828187" algn="l" defTabSz="914093" rtl="0" eaLnBrk="1" latinLnBrk="0" hangingPunct="1">
        <a:defRPr sz="1800" kern="1200">
          <a:solidFill>
            <a:schemeClr val="tx1"/>
          </a:solidFill>
          <a:latin typeface="+mn-lt"/>
          <a:ea typeface="+mn-ea"/>
          <a:cs typeface="+mn-cs"/>
        </a:defRPr>
      </a:lvl5pPr>
      <a:lvl6pPr marL="2285227" algn="l" defTabSz="914093" rtl="0" eaLnBrk="1" latinLnBrk="0" hangingPunct="1">
        <a:defRPr sz="1800" kern="1200">
          <a:solidFill>
            <a:schemeClr val="tx1"/>
          </a:solidFill>
          <a:latin typeface="+mn-lt"/>
          <a:ea typeface="+mn-ea"/>
          <a:cs typeface="+mn-cs"/>
        </a:defRPr>
      </a:lvl6pPr>
      <a:lvl7pPr marL="2742266" algn="l" defTabSz="914093" rtl="0" eaLnBrk="1" latinLnBrk="0" hangingPunct="1">
        <a:defRPr sz="1800" kern="1200">
          <a:solidFill>
            <a:schemeClr val="tx1"/>
          </a:solidFill>
          <a:latin typeface="+mn-lt"/>
          <a:ea typeface="+mn-ea"/>
          <a:cs typeface="+mn-cs"/>
        </a:defRPr>
      </a:lvl7pPr>
      <a:lvl8pPr marL="3199315" algn="l" defTabSz="914093" rtl="0" eaLnBrk="1" latinLnBrk="0" hangingPunct="1">
        <a:defRPr sz="1800" kern="1200">
          <a:solidFill>
            <a:schemeClr val="tx1"/>
          </a:solidFill>
          <a:latin typeface="+mn-lt"/>
          <a:ea typeface="+mn-ea"/>
          <a:cs typeface="+mn-cs"/>
        </a:defRPr>
      </a:lvl8pPr>
      <a:lvl9pPr marL="3656360" algn="l" defTabSz="914093"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5167"/>
            <a:ext cx="8229600" cy="1143000"/>
          </a:xfrm>
          <a:prstGeom prst="rect">
            <a:avLst/>
          </a:prstGeom>
          <a:noFill/>
          <a:ln w="9525">
            <a:noFill/>
            <a:miter lim="800000"/>
            <a:headEnd/>
            <a:tailEnd/>
          </a:ln>
        </p:spPr>
        <p:txBody>
          <a:bodyPr vert="horz" wrap="square" lIns="91434" tIns="45717" rIns="91434" bIns="45717"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55"/>
            <a:ext cx="8229600" cy="4525433"/>
          </a:xfrm>
          <a:prstGeom prst="rect">
            <a:avLst/>
          </a:prstGeom>
          <a:noFill/>
          <a:ln w="9525">
            <a:noFill/>
            <a:miter lim="800000"/>
            <a:headEnd/>
            <a:tailEnd/>
          </a:ln>
        </p:spPr>
        <p:txBody>
          <a:bodyPr vert="horz" wrap="square" lIns="91434" tIns="45717" rIns="91434" bIns="4571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684" name="Rectangle 4"/>
          <p:cNvSpPr>
            <a:spLocks noGrp="1" noChangeArrowheads="1"/>
          </p:cNvSpPr>
          <p:nvPr>
            <p:ph type="dt" sz="half" idx="2"/>
          </p:nvPr>
        </p:nvSpPr>
        <p:spPr bwMode="auto">
          <a:xfrm>
            <a:off x="457200" y="6246350"/>
            <a:ext cx="2133600" cy="476249"/>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5" name="Rectangle 5"/>
          <p:cNvSpPr>
            <a:spLocks noGrp="1" noChangeArrowheads="1"/>
          </p:cNvSpPr>
          <p:nvPr>
            <p:ph type="ftr" sz="quarter" idx="3"/>
          </p:nvPr>
        </p:nvSpPr>
        <p:spPr bwMode="auto">
          <a:xfrm>
            <a:off x="3124200" y="6246350"/>
            <a:ext cx="2895600" cy="476249"/>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6" name="Rectangle 6"/>
          <p:cNvSpPr>
            <a:spLocks noGrp="1" noChangeArrowheads="1"/>
          </p:cNvSpPr>
          <p:nvPr>
            <p:ph type="sldNum" sz="quarter" idx="4"/>
          </p:nvPr>
        </p:nvSpPr>
        <p:spPr bwMode="auto">
          <a:xfrm>
            <a:off x="6553200" y="6246350"/>
            <a:ext cx="2133600" cy="476249"/>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5E6244F5-E3EB-4BD1-B6A1-437CF4D89C0F}"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747474074"/>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ransition advTm="2000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60" algn="ctr" rtl="0" fontAlgn="base">
        <a:spcBef>
          <a:spcPct val="0"/>
        </a:spcBef>
        <a:spcAft>
          <a:spcPct val="0"/>
        </a:spcAft>
        <a:defRPr sz="4400">
          <a:solidFill>
            <a:schemeClr val="tx2"/>
          </a:solidFill>
          <a:latin typeface="Arial" charset="0"/>
        </a:defRPr>
      </a:lvl6pPr>
      <a:lvl7pPr marL="914318" algn="ctr" rtl="0" fontAlgn="base">
        <a:spcBef>
          <a:spcPct val="0"/>
        </a:spcBef>
        <a:spcAft>
          <a:spcPct val="0"/>
        </a:spcAft>
        <a:defRPr sz="4400">
          <a:solidFill>
            <a:schemeClr val="tx2"/>
          </a:solidFill>
          <a:latin typeface="Arial" charset="0"/>
        </a:defRPr>
      </a:lvl7pPr>
      <a:lvl8pPr marL="1371478" algn="ctr" rtl="0" fontAlgn="base">
        <a:spcBef>
          <a:spcPct val="0"/>
        </a:spcBef>
        <a:spcAft>
          <a:spcPct val="0"/>
        </a:spcAft>
        <a:defRPr sz="4400">
          <a:solidFill>
            <a:schemeClr val="tx2"/>
          </a:solidFill>
          <a:latin typeface="Arial" charset="0"/>
        </a:defRPr>
      </a:lvl8pPr>
      <a:lvl9pPr marL="1828637" algn="ctr" rtl="0" fontAlgn="base">
        <a:spcBef>
          <a:spcPct val="0"/>
        </a:spcBef>
        <a:spcAft>
          <a:spcPct val="0"/>
        </a:spcAft>
        <a:defRPr sz="4400">
          <a:solidFill>
            <a:schemeClr val="tx2"/>
          </a:solidFill>
          <a:latin typeface="Arial" charset="0"/>
        </a:defRPr>
      </a:lvl9pPr>
    </p:titleStyle>
    <p:bodyStyle>
      <a:lvl1pPr marL="342869" indent="-342869" algn="l" rtl="0" eaLnBrk="0" fontAlgn="base" hangingPunct="0">
        <a:spcBef>
          <a:spcPct val="20000"/>
        </a:spcBef>
        <a:spcAft>
          <a:spcPct val="0"/>
        </a:spcAft>
        <a:buChar char="•"/>
        <a:defRPr sz="3200">
          <a:solidFill>
            <a:schemeClr val="tx1"/>
          </a:solidFill>
          <a:latin typeface="+mn-lt"/>
          <a:ea typeface="+mn-ea"/>
          <a:cs typeface="+mn-cs"/>
        </a:defRPr>
      </a:lvl1pPr>
      <a:lvl2pPr marL="742883" indent="-285725" algn="l" rtl="0" eaLnBrk="0" fontAlgn="base" hangingPunct="0">
        <a:spcBef>
          <a:spcPct val="20000"/>
        </a:spcBef>
        <a:spcAft>
          <a:spcPct val="0"/>
        </a:spcAft>
        <a:buChar char="–"/>
        <a:defRPr sz="2800">
          <a:solidFill>
            <a:schemeClr val="tx1"/>
          </a:solidFill>
          <a:latin typeface="+mn-lt"/>
        </a:defRPr>
      </a:lvl2pPr>
      <a:lvl3pPr marL="1142899" indent="-228579" algn="l" rtl="0" eaLnBrk="0" fontAlgn="base" hangingPunct="0">
        <a:spcBef>
          <a:spcPct val="20000"/>
        </a:spcBef>
        <a:spcAft>
          <a:spcPct val="0"/>
        </a:spcAft>
        <a:buChar char="•"/>
        <a:defRPr sz="2400">
          <a:solidFill>
            <a:schemeClr val="tx1"/>
          </a:solidFill>
          <a:latin typeface="+mn-lt"/>
        </a:defRPr>
      </a:lvl3pPr>
      <a:lvl4pPr marL="1600058" indent="-228579" algn="l" rtl="0" eaLnBrk="0" fontAlgn="base" hangingPunct="0">
        <a:spcBef>
          <a:spcPct val="20000"/>
        </a:spcBef>
        <a:spcAft>
          <a:spcPct val="0"/>
        </a:spcAft>
        <a:buChar char="–"/>
        <a:defRPr sz="2000">
          <a:solidFill>
            <a:schemeClr val="tx1"/>
          </a:solidFill>
          <a:latin typeface="+mn-lt"/>
        </a:defRPr>
      </a:lvl4pPr>
      <a:lvl5pPr marL="2057216" indent="-228579" algn="l" rtl="0" eaLnBrk="0" fontAlgn="base" hangingPunct="0">
        <a:spcBef>
          <a:spcPct val="20000"/>
        </a:spcBef>
        <a:spcAft>
          <a:spcPct val="0"/>
        </a:spcAft>
        <a:buChar char="»"/>
        <a:defRPr sz="2000">
          <a:solidFill>
            <a:schemeClr val="tx1"/>
          </a:solidFill>
          <a:latin typeface="+mn-lt"/>
        </a:defRPr>
      </a:lvl5pPr>
      <a:lvl6pPr marL="2514377" indent="-228579" algn="l" rtl="0" fontAlgn="base">
        <a:spcBef>
          <a:spcPct val="20000"/>
        </a:spcBef>
        <a:spcAft>
          <a:spcPct val="0"/>
        </a:spcAft>
        <a:buChar char="»"/>
        <a:defRPr sz="2000">
          <a:solidFill>
            <a:schemeClr val="tx1"/>
          </a:solidFill>
          <a:latin typeface="+mn-lt"/>
        </a:defRPr>
      </a:lvl6pPr>
      <a:lvl7pPr marL="2971536" indent="-228579" algn="l" rtl="0" fontAlgn="base">
        <a:spcBef>
          <a:spcPct val="20000"/>
        </a:spcBef>
        <a:spcAft>
          <a:spcPct val="0"/>
        </a:spcAft>
        <a:buChar char="»"/>
        <a:defRPr sz="2000">
          <a:solidFill>
            <a:schemeClr val="tx1"/>
          </a:solidFill>
          <a:latin typeface="+mn-lt"/>
        </a:defRPr>
      </a:lvl7pPr>
      <a:lvl8pPr marL="3428696" indent="-228579" algn="l" rtl="0" fontAlgn="base">
        <a:spcBef>
          <a:spcPct val="20000"/>
        </a:spcBef>
        <a:spcAft>
          <a:spcPct val="0"/>
        </a:spcAft>
        <a:buChar char="»"/>
        <a:defRPr sz="2000">
          <a:solidFill>
            <a:schemeClr val="tx1"/>
          </a:solidFill>
          <a:latin typeface="+mn-lt"/>
        </a:defRPr>
      </a:lvl8pPr>
      <a:lvl9pPr marL="3885854" indent="-22857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60"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7" algn="l" defTabSz="914318" rtl="0" eaLnBrk="1" latinLnBrk="0" hangingPunct="1">
        <a:defRPr sz="1800" kern="1200">
          <a:solidFill>
            <a:schemeClr val="tx1"/>
          </a:solidFill>
          <a:latin typeface="+mn-lt"/>
          <a:ea typeface="+mn-ea"/>
          <a:cs typeface="+mn-cs"/>
        </a:defRPr>
      </a:lvl5pPr>
      <a:lvl6pPr marL="2285797" algn="l" defTabSz="914318" rtl="0" eaLnBrk="1" latinLnBrk="0" hangingPunct="1">
        <a:defRPr sz="1800" kern="1200">
          <a:solidFill>
            <a:schemeClr val="tx1"/>
          </a:solidFill>
          <a:latin typeface="+mn-lt"/>
          <a:ea typeface="+mn-ea"/>
          <a:cs typeface="+mn-cs"/>
        </a:defRPr>
      </a:lvl6pPr>
      <a:lvl7pPr marL="2742956" algn="l" defTabSz="914318" rtl="0" eaLnBrk="1" latinLnBrk="0" hangingPunct="1">
        <a:defRPr sz="1800" kern="1200">
          <a:solidFill>
            <a:schemeClr val="tx1"/>
          </a:solidFill>
          <a:latin typeface="+mn-lt"/>
          <a:ea typeface="+mn-ea"/>
          <a:cs typeface="+mn-cs"/>
        </a:defRPr>
      </a:lvl7pPr>
      <a:lvl8pPr marL="3200115" algn="l" defTabSz="914318" rtl="0" eaLnBrk="1" latinLnBrk="0" hangingPunct="1">
        <a:defRPr sz="1800" kern="1200">
          <a:solidFill>
            <a:schemeClr val="tx1"/>
          </a:solidFill>
          <a:latin typeface="+mn-lt"/>
          <a:ea typeface="+mn-ea"/>
          <a:cs typeface="+mn-cs"/>
        </a:defRPr>
      </a:lvl8pPr>
      <a:lvl9pPr marL="3657275" algn="l" defTabSz="914318"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5167"/>
            <a:ext cx="8229600" cy="1143000"/>
          </a:xfrm>
          <a:prstGeom prst="rect">
            <a:avLst/>
          </a:prstGeom>
          <a:noFill/>
          <a:ln w="9525">
            <a:noFill/>
            <a:miter lim="800000"/>
            <a:headEnd/>
            <a:tailEnd/>
          </a:ln>
        </p:spPr>
        <p:txBody>
          <a:bodyPr vert="horz" wrap="square" lIns="91434" tIns="45717" rIns="91434" bIns="45717"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55"/>
            <a:ext cx="8229600" cy="4525433"/>
          </a:xfrm>
          <a:prstGeom prst="rect">
            <a:avLst/>
          </a:prstGeom>
          <a:noFill/>
          <a:ln w="9525">
            <a:noFill/>
            <a:miter lim="800000"/>
            <a:headEnd/>
            <a:tailEnd/>
          </a:ln>
        </p:spPr>
        <p:txBody>
          <a:bodyPr vert="horz" wrap="square" lIns="91434" tIns="45717" rIns="91434" bIns="4571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684" name="Rectangle 4"/>
          <p:cNvSpPr>
            <a:spLocks noGrp="1" noChangeArrowheads="1"/>
          </p:cNvSpPr>
          <p:nvPr>
            <p:ph type="dt" sz="half" idx="2"/>
          </p:nvPr>
        </p:nvSpPr>
        <p:spPr bwMode="auto">
          <a:xfrm>
            <a:off x="457200" y="6246350"/>
            <a:ext cx="2133600" cy="476249"/>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5" name="Rectangle 5"/>
          <p:cNvSpPr>
            <a:spLocks noGrp="1" noChangeArrowheads="1"/>
          </p:cNvSpPr>
          <p:nvPr>
            <p:ph type="ftr" sz="quarter" idx="3"/>
          </p:nvPr>
        </p:nvSpPr>
        <p:spPr bwMode="auto">
          <a:xfrm>
            <a:off x="3124200" y="6246350"/>
            <a:ext cx="2895600" cy="476249"/>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endParaRPr lang="en-US">
              <a:solidFill>
                <a:srgbClr val="000000"/>
              </a:solidFill>
            </a:endParaRPr>
          </a:p>
        </p:txBody>
      </p:sp>
      <p:sp>
        <p:nvSpPr>
          <p:cNvPr id="71686" name="Rectangle 6"/>
          <p:cNvSpPr>
            <a:spLocks noGrp="1" noChangeArrowheads="1"/>
          </p:cNvSpPr>
          <p:nvPr>
            <p:ph type="sldNum" sz="quarter" idx="4"/>
          </p:nvPr>
        </p:nvSpPr>
        <p:spPr bwMode="auto">
          <a:xfrm>
            <a:off x="6553200" y="6246350"/>
            <a:ext cx="2133600" cy="476249"/>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5E6244F5-E3EB-4BD1-B6A1-437CF4D89C0F}"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606695314"/>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ransition advTm="2000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60" algn="ctr" rtl="0" fontAlgn="base">
        <a:spcBef>
          <a:spcPct val="0"/>
        </a:spcBef>
        <a:spcAft>
          <a:spcPct val="0"/>
        </a:spcAft>
        <a:defRPr sz="4400">
          <a:solidFill>
            <a:schemeClr val="tx2"/>
          </a:solidFill>
          <a:latin typeface="Arial" charset="0"/>
        </a:defRPr>
      </a:lvl6pPr>
      <a:lvl7pPr marL="914318" algn="ctr" rtl="0" fontAlgn="base">
        <a:spcBef>
          <a:spcPct val="0"/>
        </a:spcBef>
        <a:spcAft>
          <a:spcPct val="0"/>
        </a:spcAft>
        <a:defRPr sz="4400">
          <a:solidFill>
            <a:schemeClr val="tx2"/>
          </a:solidFill>
          <a:latin typeface="Arial" charset="0"/>
        </a:defRPr>
      </a:lvl7pPr>
      <a:lvl8pPr marL="1371478" algn="ctr" rtl="0" fontAlgn="base">
        <a:spcBef>
          <a:spcPct val="0"/>
        </a:spcBef>
        <a:spcAft>
          <a:spcPct val="0"/>
        </a:spcAft>
        <a:defRPr sz="4400">
          <a:solidFill>
            <a:schemeClr val="tx2"/>
          </a:solidFill>
          <a:latin typeface="Arial" charset="0"/>
        </a:defRPr>
      </a:lvl8pPr>
      <a:lvl9pPr marL="1828637" algn="ctr" rtl="0" fontAlgn="base">
        <a:spcBef>
          <a:spcPct val="0"/>
        </a:spcBef>
        <a:spcAft>
          <a:spcPct val="0"/>
        </a:spcAft>
        <a:defRPr sz="4400">
          <a:solidFill>
            <a:schemeClr val="tx2"/>
          </a:solidFill>
          <a:latin typeface="Arial" charset="0"/>
        </a:defRPr>
      </a:lvl9pPr>
    </p:titleStyle>
    <p:bodyStyle>
      <a:lvl1pPr marL="342869" indent="-342869" algn="l" rtl="0" eaLnBrk="0" fontAlgn="base" hangingPunct="0">
        <a:spcBef>
          <a:spcPct val="20000"/>
        </a:spcBef>
        <a:spcAft>
          <a:spcPct val="0"/>
        </a:spcAft>
        <a:buChar char="•"/>
        <a:defRPr sz="3200">
          <a:solidFill>
            <a:schemeClr val="tx1"/>
          </a:solidFill>
          <a:latin typeface="+mn-lt"/>
          <a:ea typeface="+mn-ea"/>
          <a:cs typeface="+mn-cs"/>
        </a:defRPr>
      </a:lvl1pPr>
      <a:lvl2pPr marL="742883" indent="-285725" algn="l" rtl="0" eaLnBrk="0" fontAlgn="base" hangingPunct="0">
        <a:spcBef>
          <a:spcPct val="20000"/>
        </a:spcBef>
        <a:spcAft>
          <a:spcPct val="0"/>
        </a:spcAft>
        <a:buChar char="–"/>
        <a:defRPr sz="2800">
          <a:solidFill>
            <a:schemeClr val="tx1"/>
          </a:solidFill>
          <a:latin typeface="+mn-lt"/>
        </a:defRPr>
      </a:lvl2pPr>
      <a:lvl3pPr marL="1142899" indent="-228579" algn="l" rtl="0" eaLnBrk="0" fontAlgn="base" hangingPunct="0">
        <a:spcBef>
          <a:spcPct val="20000"/>
        </a:spcBef>
        <a:spcAft>
          <a:spcPct val="0"/>
        </a:spcAft>
        <a:buChar char="•"/>
        <a:defRPr sz="2400">
          <a:solidFill>
            <a:schemeClr val="tx1"/>
          </a:solidFill>
          <a:latin typeface="+mn-lt"/>
        </a:defRPr>
      </a:lvl3pPr>
      <a:lvl4pPr marL="1600058" indent="-228579" algn="l" rtl="0" eaLnBrk="0" fontAlgn="base" hangingPunct="0">
        <a:spcBef>
          <a:spcPct val="20000"/>
        </a:spcBef>
        <a:spcAft>
          <a:spcPct val="0"/>
        </a:spcAft>
        <a:buChar char="–"/>
        <a:defRPr sz="2000">
          <a:solidFill>
            <a:schemeClr val="tx1"/>
          </a:solidFill>
          <a:latin typeface="+mn-lt"/>
        </a:defRPr>
      </a:lvl4pPr>
      <a:lvl5pPr marL="2057216" indent="-228579" algn="l" rtl="0" eaLnBrk="0" fontAlgn="base" hangingPunct="0">
        <a:spcBef>
          <a:spcPct val="20000"/>
        </a:spcBef>
        <a:spcAft>
          <a:spcPct val="0"/>
        </a:spcAft>
        <a:buChar char="»"/>
        <a:defRPr sz="2000">
          <a:solidFill>
            <a:schemeClr val="tx1"/>
          </a:solidFill>
          <a:latin typeface="+mn-lt"/>
        </a:defRPr>
      </a:lvl5pPr>
      <a:lvl6pPr marL="2514377" indent="-228579" algn="l" rtl="0" fontAlgn="base">
        <a:spcBef>
          <a:spcPct val="20000"/>
        </a:spcBef>
        <a:spcAft>
          <a:spcPct val="0"/>
        </a:spcAft>
        <a:buChar char="»"/>
        <a:defRPr sz="2000">
          <a:solidFill>
            <a:schemeClr val="tx1"/>
          </a:solidFill>
          <a:latin typeface="+mn-lt"/>
        </a:defRPr>
      </a:lvl6pPr>
      <a:lvl7pPr marL="2971536" indent="-228579" algn="l" rtl="0" fontAlgn="base">
        <a:spcBef>
          <a:spcPct val="20000"/>
        </a:spcBef>
        <a:spcAft>
          <a:spcPct val="0"/>
        </a:spcAft>
        <a:buChar char="»"/>
        <a:defRPr sz="2000">
          <a:solidFill>
            <a:schemeClr val="tx1"/>
          </a:solidFill>
          <a:latin typeface="+mn-lt"/>
        </a:defRPr>
      </a:lvl7pPr>
      <a:lvl8pPr marL="3428696" indent="-228579" algn="l" rtl="0" fontAlgn="base">
        <a:spcBef>
          <a:spcPct val="20000"/>
        </a:spcBef>
        <a:spcAft>
          <a:spcPct val="0"/>
        </a:spcAft>
        <a:buChar char="»"/>
        <a:defRPr sz="2000">
          <a:solidFill>
            <a:schemeClr val="tx1"/>
          </a:solidFill>
          <a:latin typeface="+mn-lt"/>
        </a:defRPr>
      </a:lvl8pPr>
      <a:lvl9pPr marL="3885854" indent="-22857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60"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7" algn="l" defTabSz="914318" rtl="0" eaLnBrk="1" latinLnBrk="0" hangingPunct="1">
        <a:defRPr sz="1800" kern="1200">
          <a:solidFill>
            <a:schemeClr val="tx1"/>
          </a:solidFill>
          <a:latin typeface="+mn-lt"/>
          <a:ea typeface="+mn-ea"/>
          <a:cs typeface="+mn-cs"/>
        </a:defRPr>
      </a:lvl5pPr>
      <a:lvl6pPr marL="2285797" algn="l" defTabSz="914318" rtl="0" eaLnBrk="1" latinLnBrk="0" hangingPunct="1">
        <a:defRPr sz="1800" kern="1200">
          <a:solidFill>
            <a:schemeClr val="tx1"/>
          </a:solidFill>
          <a:latin typeface="+mn-lt"/>
          <a:ea typeface="+mn-ea"/>
          <a:cs typeface="+mn-cs"/>
        </a:defRPr>
      </a:lvl6pPr>
      <a:lvl7pPr marL="2742956" algn="l" defTabSz="914318" rtl="0" eaLnBrk="1" latinLnBrk="0" hangingPunct="1">
        <a:defRPr sz="1800" kern="1200">
          <a:solidFill>
            <a:schemeClr val="tx1"/>
          </a:solidFill>
          <a:latin typeface="+mn-lt"/>
          <a:ea typeface="+mn-ea"/>
          <a:cs typeface="+mn-cs"/>
        </a:defRPr>
      </a:lvl7pPr>
      <a:lvl8pPr marL="3200115" algn="l" defTabSz="914318" rtl="0" eaLnBrk="1" latinLnBrk="0" hangingPunct="1">
        <a:defRPr sz="1800" kern="1200">
          <a:solidFill>
            <a:schemeClr val="tx1"/>
          </a:solidFill>
          <a:latin typeface="+mn-lt"/>
          <a:ea typeface="+mn-ea"/>
          <a:cs typeface="+mn-cs"/>
        </a:defRPr>
      </a:lvl8pPr>
      <a:lvl9pPr marL="3657275" algn="l" defTabSz="9143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4.xml"/><Relationship Id="rId1" Type="http://schemas.openxmlformats.org/officeDocument/2006/relationships/tags" Target="../tags/tag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39.xml"/><Relationship Id="rId1" Type="http://schemas.openxmlformats.org/officeDocument/2006/relationships/themeOverride" Target="../theme/themeOverride1.xml"/><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0.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1.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3.xml"/></Relationships>
</file>

<file path=ppt/slides/_rels/slide20.xml.rels><?xml version="1.0" encoding="UTF-8" standalone="yes"?>
<Relationships xmlns="http://schemas.openxmlformats.org/package/2006/relationships"><Relationship Id="rId8" Type="http://schemas.openxmlformats.org/officeDocument/2006/relationships/image" Target="../media/image32.gif"/><Relationship Id="rId3" Type="http://schemas.openxmlformats.org/officeDocument/2006/relationships/image" Target="../media/image27.gif"/><Relationship Id="rId7" Type="http://schemas.openxmlformats.org/officeDocument/2006/relationships/image" Target="../media/image31.png"/><Relationship Id="rId2" Type="http://schemas.openxmlformats.org/officeDocument/2006/relationships/image" Target="../media/image26.jpeg"/><Relationship Id="rId1" Type="http://schemas.openxmlformats.org/officeDocument/2006/relationships/slideLayout" Target="../slideLayouts/slideLayout73.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png"/><Relationship Id="rId1" Type="http://schemas.openxmlformats.org/officeDocument/2006/relationships/slideLayout" Target="../slideLayouts/slideLayout84.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slideLayout" Target="../slideLayouts/slideLayout90.xml"/><Relationship Id="rId4" Type="http://schemas.openxmlformats.org/officeDocument/2006/relationships/image" Target="../media/image38.wmf"/></Relationships>
</file>

<file path=ppt/slides/_rels/slide2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wmf"/><Relationship Id="rId7" Type="http://schemas.openxmlformats.org/officeDocument/2006/relationships/image" Target="../media/image44.png"/><Relationship Id="rId2" Type="http://schemas.openxmlformats.org/officeDocument/2006/relationships/image" Target="../media/image39.wmf"/><Relationship Id="rId1" Type="http://schemas.openxmlformats.org/officeDocument/2006/relationships/slideLayout" Target="../slideLayouts/slideLayout84.xml"/><Relationship Id="rId6" Type="http://schemas.openxmlformats.org/officeDocument/2006/relationships/image" Target="../media/image43.wmf"/><Relationship Id="rId5" Type="http://schemas.openxmlformats.org/officeDocument/2006/relationships/image" Target="../media/image42.wmf"/><Relationship Id="rId4" Type="http://schemas.openxmlformats.org/officeDocument/2006/relationships/image" Target="../media/image41.wmf"/></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106.xml"/><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png"/><Relationship Id="rId1" Type="http://schemas.openxmlformats.org/officeDocument/2006/relationships/slideLayout" Target="../slideLayouts/slideLayout117.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1.jpeg"/><Relationship Id="rId1" Type="http://schemas.openxmlformats.org/officeDocument/2006/relationships/slideLayout" Target="../slideLayouts/slideLayout1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9.jpeg"/><Relationship Id="rId1" Type="http://schemas.openxmlformats.org/officeDocument/2006/relationships/slideLayout" Target="../slideLayouts/slideLayout139.xml"/><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50.xml"/><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50.xm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50.xml"/><Relationship Id="rId5" Type="http://schemas.openxmlformats.org/officeDocument/2006/relationships/image" Target="../media/image62.png"/><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Advertising the Library by Hook, Crook and Internet</a:t>
            </a:r>
            <a:endParaRPr lang="en-US" dirty="0"/>
          </a:p>
        </p:txBody>
      </p:sp>
      <p:sp>
        <p:nvSpPr>
          <p:cNvPr id="3" name="Subtitle 2"/>
          <p:cNvSpPr>
            <a:spLocks noGrp="1"/>
          </p:cNvSpPr>
          <p:nvPr>
            <p:ph type="subTitle" idx="1"/>
          </p:nvPr>
        </p:nvSpPr>
        <p:spPr/>
        <p:txBody>
          <a:bodyPr/>
          <a:lstStyle/>
          <a:p>
            <a:r>
              <a:rPr lang="en-US" dirty="0" smtClean="0"/>
              <a:t>June Power, UNCP</a:t>
            </a:r>
          </a:p>
          <a:p>
            <a:r>
              <a:rPr lang="en-US" dirty="0" smtClean="0"/>
              <a:t>Robert Arndt, UNCP</a:t>
            </a:r>
            <a:endParaRPr lang="en-US" dirty="0"/>
          </a:p>
        </p:txBody>
      </p:sp>
    </p:spTree>
    <p:extLst>
      <p:ext uri="{BB962C8B-B14F-4D97-AF65-F5344CB8AC3E}">
        <p14:creationId xmlns:p14="http://schemas.microsoft.com/office/powerpoint/2010/main" val="33379062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762000"/>
            <a:ext cx="6248400" cy="3170099"/>
          </a:xfrm>
          <a:prstGeom prst="rect">
            <a:avLst/>
          </a:prstGeom>
          <a:noFill/>
        </p:spPr>
        <p:txBody>
          <a:bodyPr wrap="square" rtlCol="0">
            <a:spAutoFit/>
          </a:bodyPr>
          <a:lstStyle/>
          <a:p>
            <a:pPr algn="ctr"/>
            <a:r>
              <a:rPr lang="en-US" sz="4000" dirty="0" smtClean="0"/>
              <a:t>Advertising Using Traditional Means</a:t>
            </a:r>
          </a:p>
          <a:p>
            <a:pPr algn="ctr"/>
            <a:endParaRPr lang="en-US" sz="4000" dirty="0"/>
          </a:p>
          <a:p>
            <a:pPr algn="ctr"/>
            <a:r>
              <a:rPr lang="en-US" sz="4000" dirty="0" err="1" smtClean="0"/>
              <a:t>Powerpoints</a:t>
            </a:r>
            <a:r>
              <a:rPr lang="en-US" sz="4000" dirty="0" smtClean="0"/>
              <a:t> on a Message board and Bookmarks  </a:t>
            </a:r>
            <a:endParaRPr lang="en-US" sz="4000" dirty="0"/>
          </a:p>
        </p:txBody>
      </p:sp>
      <p:sp>
        <p:nvSpPr>
          <p:cNvPr id="3" name="TextBox 2"/>
          <p:cNvSpPr txBox="1"/>
          <p:nvPr/>
        </p:nvSpPr>
        <p:spPr>
          <a:xfrm>
            <a:off x="5410200" y="5486400"/>
            <a:ext cx="2590800" cy="369332"/>
          </a:xfrm>
          <a:prstGeom prst="rect">
            <a:avLst/>
          </a:prstGeom>
          <a:noFill/>
        </p:spPr>
        <p:txBody>
          <a:bodyPr wrap="square" rtlCol="0">
            <a:spAutoFit/>
          </a:bodyPr>
          <a:lstStyle/>
          <a:p>
            <a:r>
              <a:rPr lang="en-US" dirty="0" smtClean="0"/>
              <a:t>Robert Arndt, UNCP</a:t>
            </a:r>
            <a:endParaRPr lang="en-US" dirty="0"/>
          </a:p>
        </p:txBody>
      </p:sp>
      <p:pic>
        <p:nvPicPr>
          <p:cNvPr id="4" name="Picture 3"/>
          <p:cNvPicPr>
            <a:picLocks noChangeAspect="1"/>
          </p:cNvPicPr>
          <p:nvPr/>
        </p:nvPicPr>
        <p:blipFill>
          <a:blip r:embed="rId2"/>
          <a:stretch>
            <a:fillRect/>
          </a:stretch>
        </p:blipFill>
        <p:spPr>
          <a:xfrm rot="12765812">
            <a:off x="340122" y="4739494"/>
            <a:ext cx="3308125" cy="1103025"/>
          </a:xfrm>
          <a:prstGeom prst="rect">
            <a:avLst/>
          </a:prstGeom>
        </p:spPr>
      </p:pic>
      <p:pic>
        <p:nvPicPr>
          <p:cNvPr id="5" name="Picture 4"/>
          <p:cNvPicPr>
            <a:picLocks noChangeAspect="1"/>
          </p:cNvPicPr>
          <p:nvPr/>
        </p:nvPicPr>
        <p:blipFill>
          <a:blip r:embed="rId3"/>
          <a:stretch>
            <a:fillRect/>
          </a:stretch>
        </p:blipFill>
        <p:spPr>
          <a:xfrm rot="13691861">
            <a:off x="2873906" y="4687798"/>
            <a:ext cx="2827260" cy="1206418"/>
          </a:xfrm>
          <a:prstGeom prst="rect">
            <a:avLst/>
          </a:prstGeom>
        </p:spPr>
      </p:pic>
      <p:pic>
        <p:nvPicPr>
          <p:cNvPr id="6" name="Picture 5"/>
          <p:cNvPicPr>
            <a:picLocks noChangeAspect="1"/>
          </p:cNvPicPr>
          <p:nvPr/>
        </p:nvPicPr>
        <p:blipFill>
          <a:blip r:embed="rId4"/>
          <a:stretch>
            <a:fillRect/>
          </a:stretch>
        </p:blipFill>
        <p:spPr>
          <a:xfrm>
            <a:off x="452384" y="228600"/>
            <a:ext cx="619231" cy="1885048"/>
          </a:xfrm>
          <a:prstGeom prst="rect">
            <a:avLst/>
          </a:prstGeom>
        </p:spPr>
      </p:pic>
      <p:pic>
        <p:nvPicPr>
          <p:cNvPr id="7" name="Picture 6"/>
          <p:cNvPicPr>
            <a:picLocks noChangeAspect="1"/>
          </p:cNvPicPr>
          <p:nvPr/>
        </p:nvPicPr>
        <p:blipFill>
          <a:blip r:embed="rId5"/>
          <a:stretch>
            <a:fillRect/>
          </a:stretch>
        </p:blipFill>
        <p:spPr>
          <a:xfrm>
            <a:off x="6248400" y="304800"/>
            <a:ext cx="1962035" cy="1262188"/>
          </a:xfrm>
          <a:prstGeom prst="rect">
            <a:avLst/>
          </a:prstGeom>
        </p:spPr>
      </p:pic>
      <p:pic>
        <p:nvPicPr>
          <p:cNvPr id="8" name="Picture 7"/>
          <p:cNvPicPr>
            <a:picLocks noChangeAspect="1"/>
          </p:cNvPicPr>
          <p:nvPr/>
        </p:nvPicPr>
        <p:blipFill>
          <a:blip r:embed="rId6"/>
          <a:stretch>
            <a:fillRect/>
          </a:stretch>
        </p:blipFill>
        <p:spPr>
          <a:xfrm>
            <a:off x="6027896" y="3923046"/>
            <a:ext cx="1778386" cy="1247525"/>
          </a:xfrm>
          <a:prstGeom prst="rect">
            <a:avLst/>
          </a:prstGeom>
        </p:spPr>
      </p:pic>
    </p:spTree>
    <p:extLst>
      <p:ext uri="{BB962C8B-B14F-4D97-AF65-F5344CB8AC3E}">
        <p14:creationId xmlns:p14="http://schemas.microsoft.com/office/powerpoint/2010/main" val="3345971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 y="0"/>
            <a:ext cx="8229601"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62000" y="1066802"/>
            <a:ext cx="4495800" cy="4401205"/>
          </a:xfrm>
          <a:prstGeom prst="rect">
            <a:avLst/>
          </a:prstGeom>
          <a:noFill/>
        </p:spPr>
        <p:txBody>
          <a:bodyPr wrap="square" rtlCol="0">
            <a:spAutoFit/>
          </a:bodyPr>
          <a:lstStyle/>
          <a:p>
            <a:r>
              <a:rPr lang="en-US" sz="2800" b="1" dirty="0" smtClean="0">
                <a:solidFill>
                  <a:schemeClr val="bg1"/>
                </a:solidFill>
              </a:rPr>
              <a:t>Advertising the Library – Simple and FUN!</a:t>
            </a:r>
          </a:p>
          <a:p>
            <a:endParaRPr lang="en-US" sz="2800" b="1" dirty="0"/>
          </a:p>
          <a:p>
            <a:r>
              <a:rPr lang="en-US" sz="2800" b="1" dirty="0" smtClean="0">
                <a:solidFill>
                  <a:schemeClr val="bg1"/>
                </a:solidFill>
              </a:rPr>
              <a:t>Be Creative!</a:t>
            </a:r>
          </a:p>
          <a:p>
            <a:endParaRPr lang="en-US" sz="2800" b="1" dirty="0"/>
          </a:p>
          <a:p>
            <a:r>
              <a:rPr lang="en-US" sz="2800" b="1" dirty="0" smtClean="0">
                <a:solidFill>
                  <a:schemeClr val="bg1"/>
                </a:solidFill>
              </a:rPr>
              <a:t>Keep it Simple!</a:t>
            </a:r>
          </a:p>
          <a:p>
            <a:endParaRPr lang="en-US" sz="2800" b="1" dirty="0"/>
          </a:p>
          <a:p>
            <a:r>
              <a:rPr lang="en-US" sz="2800" b="1" dirty="0" smtClean="0">
                <a:solidFill>
                  <a:schemeClr val="bg1"/>
                </a:solidFill>
              </a:rPr>
              <a:t>Make it FUN</a:t>
            </a:r>
          </a:p>
          <a:p>
            <a:endParaRPr lang="en-US" sz="2800" b="1" dirty="0"/>
          </a:p>
          <a:p>
            <a:r>
              <a:rPr lang="en-US" sz="2800" b="1" dirty="0" smtClean="0">
                <a:solidFill>
                  <a:schemeClr val="bg1"/>
                </a:solidFill>
              </a:rPr>
              <a:t>ANIMATE!</a:t>
            </a:r>
            <a:endParaRPr lang="en-US" sz="2800" b="1" dirty="0">
              <a:solidFill>
                <a:schemeClr val="bg1"/>
              </a:solidFill>
            </a:endParaRPr>
          </a:p>
        </p:txBody>
      </p:sp>
    </p:spTree>
    <p:extLst>
      <p:ext uri="{BB962C8B-B14F-4D97-AF65-F5344CB8AC3E}">
        <p14:creationId xmlns:p14="http://schemas.microsoft.com/office/powerpoint/2010/main" val="181760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4">
                                            <p:txEl>
                                              <p:pRg st="2" end="2"/>
                                            </p:txEl>
                                          </p:spTgt>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fade">
                                      <p:cBhvr>
                                        <p:cTn id="13" dur="500"/>
                                        <p:tgtEl>
                                          <p:spTgt spid="4">
                                            <p:txEl>
                                              <p:pRg st="4" end="4"/>
                                            </p:txEl>
                                          </p:spTgt>
                                        </p:tgtEl>
                                      </p:cBhvr>
                                    </p:animEffect>
                                  </p:childTnLst>
                                </p:cTn>
                              </p:par>
                            </p:childTnLst>
                          </p:cTn>
                        </p:par>
                        <p:par>
                          <p:cTn id="14" fill="hold">
                            <p:stCondLst>
                              <p:cond delay="1000"/>
                            </p:stCondLst>
                            <p:childTnLst>
                              <p:par>
                                <p:cTn id="15" presetID="21" presetClass="entr" presetSubtype="1" fill="hold" nodeType="after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wheel(1)">
                                      <p:cBhvr>
                                        <p:cTn id="17" dur="2000"/>
                                        <p:tgtEl>
                                          <p:spTgt spid="4">
                                            <p:txEl>
                                              <p:pRg st="6" end="6"/>
                                            </p:txEl>
                                          </p:spTgt>
                                        </p:tgtEl>
                                      </p:cBhvr>
                                    </p:animEffect>
                                  </p:childTnLst>
                                </p:cTn>
                              </p:par>
                            </p:childTnLst>
                          </p:cTn>
                        </p:par>
                        <p:par>
                          <p:cTn id="18" fill="hold">
                            <p:stCondLst>
                              <p:cond delay="3000"/>
                            </p:stCondLst>
                            <p:childTnLst>
                              <p:par>
                                <p:cTn id="19" presetID="31" presetClass="entr" presetSubtype="0" fill="hold" nodeType="after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 calcmode="lin" valueType="num">
                                      <p:cBhvr>
                                        <p:cTn id="21" dur="1000" fill="hold"/>
                                        <p:tgtEl>
                                          <p:spTgt spid="4">
                                            <p:txEl>
                                              <p:pRg st="8" end="8"/>
                                            </p:txEl>
                                          </p:spTgt>
                                        </p:tgtEl>
                                        <p:attrNameLst>
                                          <p:attrName>ppt_w</p:attrName>
                                        </p:attrNameLst>
                                      </p:cBhvr>
                                      <p:tavLst>
                                        <p:tav tm="0">
                                          <p:val>
                                            <p:fltVal val="0"/>
                                          </p:val>
                                        </p:tav>
                                        <p:tav tm="100000">
                                          <p:val>
                                            <p:strVal val="#ppt_w"/>
                                          </p:val>
                                        </p:tav>
                                      </p:tavLst>
                                    </p:anim>
                                    <p:anim calcmode="lin" valueType="num">
                                      <p:cBhvr>
                                        <p:cTn id="22" dur="1000" fill="hold"/>
                                        <p:tgtEl>
                                          <p:spTgt spid="4">
                                            <p:txEl>
                                              <p:pRg st="8" end="8"/>
                                            </p:txEl>
                                          </p:spTgt>
                                        </p:tgtEl>
                                        <p:attrNameLst>
                                          <p:attrName>ppt_h</p:attrName>
                                        </p:attrNameLst>
                                      </p:cBhvr>
                                      <p:tavLst>
                                        <p:tav tm="0">
                                          <p:val>
                                            <p:fltVal val="0"/>
                                          </p:val>
                                        </p:tav>
                                        <p:tav tm="100000">
                                          <p:val>
                                            <p:strVal val="#ppt_h"/>
                                          </p:val>
                                        </p:tav>
                                      </p:tavLst>
                                    </p:anim>
                                    <p:anim calcmode="lin" valueType="num">
                                      <p:cBhvr>
                                        <p:cTn id="23" dur="1000" fill="hold"/>
                                        <p:tgtEl>
                                          <p:spTgt spid="4">
                                            <p:txEl>
                                              <p:pRg st="8" end="8"/>
                                            </p:txEl>
                                          </p:spTgt>
                                        </p:tgtEl>
                                        <p:attrNameLst>
                                          <p:attrName>style.rotation</p:attrName>
                                        </p:attrNameLst>
                                      </p:cBhvr>
                                      <p:tavLst>
                                        <p:tav tm="0">
                                          <p:val>
                                            <p:fltVal val="90"/>
                                          </p:val>
                                        </p:tav>
                                        <p:tav tm="100000">
                                          <p:val>
                                            <p:fltVal val="0"/>
                                          </p:val>
                                        </p:tav>
                                      </p:tavLst>
                                    </p:anim>
                                    <p:animEffect transition="in" filter="fade">
                                      <p:cBhvr>
                                        <p:cTn id="24"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800" y="2133600"/>
            <a:ext cx="3810000" cy="3810000"/>
          </a:xfrm>
          <a:prstGeom prst="rect">
            <a:avLst/>
          </a:prstGeom>
        </p:spPr>
      </p:pic>
      <p:sp>
        <p:nvSpPr>
          <p:cNvPr id="2" name="TextBox 1"/>
          <p:cNvSpPr txBox="1"/>
          <p:nvPr/>
        </p:nvSpPr>
        <p:spPr>
          <a:xfrm>
            <a:off x="1066800" y="762000"/>
            <a:ext cx="6629400" cy="5509200"/>
          </a:xfrm>
          <a:prstGeom prst="rect">
            <a:avLst/>
          </a:prstGeom>
          <a:noFill/>
        </p:spPr>
        <p:txBody>
          <a:bodyPr wrap="square" rtlCol="0">
            <a:spAutoFit/>
          </a:bodyPr>
          <a:lstStyle/>
          <a:p>
            <a:r>
              <a:rPr lang="en-US" sz="3200" dirty="0" err="1" smtClean="0"/>
              <a:t>Powerpoint</a:t>
            </a:r>
            <a:r>
              <a:rPr lang="en-US" sz="3200" dirty="0" smtClean="0"/>
              <a:t> Display at UNCP</a:t>
            </a:r>
          </a:p>
          <a:p>
            <a:endParaRPr lang="en-US" sz="3200" dirty="0"/>
          </a:p>
          <a:p>
            <a:pPr algn="ctr"/>
            <a:r>
              <a:rPr lang="en-US" sz="3200" dirty="0" smtClean="0"/>
              <a:t>Materials</a:t>
            </a:r>
          </a:p>
          <a:p>
            <a:endParaRPr lang="en-US" sz="3200" dirty="0"/>
          </a:p>
          <a:p>
            <a:r>
              <a:rPr lang="en-US" sz="3200" dirty="0" smtClean="0"/>
              <a:t>Large screen TV </a:t>
            </a:r>
          </a:p>
          <a:p>
            <a:endParaRPr lang="en-US" sz="3200" dirty="0"/>
          </a:p>
          <a:p>
            <a:r>
              <a:rPr lang="en-US" sz="3200" dirty="0" smtClean="0"/>
              <a:t>TV stand </a:t>
            </a:r>
          </a:p>
          <a:p>
            <a:endParaRPr lang="en-US" sz="3200" dirty="0"/>
          </a:p>
          <a:p>
            <a:r>
              <a:rPr lang="en-US" sz="3200" dirty="0" smtClean="0"/>
              <a:t>Computer </a:t>
            </a:r>
          </a:p>
          <a:p>
            <a:endParaRPr lang="en-US" sz="3200" dirty="0"/>
          </a:p>
          <a:p>
            <a:r>
              <a:rPr lang="en-US" sz="3200" dirty="0" smtClean="0"/>
              <a:t>Presentation software</a:t>
            </a:r>
            <a:endParaRPr lang="en-US" sz="3200" dirty="0"/>
          </a:p>
        </p:txBody>
      </p:sp>
    </p:spTree>
    <p:extLst>
      <p:ext uri="{BB962C8B-B14F-4D97-AF65-F5344CB8AC3E}">
        <p14:creationId xmlns:p14="http://schemas.microsoft.com/office/powerpoint/2010/main" val="1269790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1219955" y="-30176"/>
            <a:ext cx="6858000" cy="7417415"/>
          </a:xfrm>
          <a:prstGeom prst="rect">
            <a:avLst/>
          </a:prstGeom>
          <a:noFill/>
        </p:spPr>
        <p:txBody>
          <a:bodyPr wrap="square" rtlCol="0">
            <a:spAutoFit/>
          </a:bodyPr>
          <a:lstStyle/>
          <a:p>
            <a:r>
              <a:rPr lang="en-US" sz="2800" dirty="0">
                <a:solidFill>
                  <a:schemeClr val="bg1"/>
                </a:solidFill>
              </a:rPr>
              <a:t>M</a:t>
            </a:r>
            <a:r>
              <a:rPr lang="en-US" sz="2800" dirty="0" smtClean="0">
                <a:solidFill>
                  <a:schemeClr val="bg1"/>
                </a:solidFill>
              </a:rPr>
              <a:t>ultiple </a:t>
            </a:r>
            <a:r>
              <a:rPr lang="en-US" sz="2800" dirty="0">
                <a:solidFill>
                  <a:schemeClr val="bg1"/>
                </a:solidFill>
              </a:rPr>
              <a:t>versions of each slide. </a:t>
            </a:r>
            <a:endParaRPr lang="en-US" sz="2800" dirty="0" smtClean="0">
              <a:solidFill>
                <a:schemeClr val="bg1"/>
              </a:solidFill>
            </a:endParaRPr>
          </a:p>
          <a:p>
            <a:endParaRPr lang="en-US" sz="2800" dirty="0">
              <a:solidFill>
                <a:schemeClr val="bg1"/>
              </a:solidFill>
            </a:endParaRPr>
          </a:p>
          <a:p>
            <a:r>
              <a:rPr lang="en-US" sz="2800" dirty="0" smtClean="0">
                <a:solidFill>
                  <a:schemeClr val="bg1"/>
                </a:solidFill>
              </a:rPr>
              <a:t>Most </a:t>
            </a:r>
            <a:r>
              <a:rPr lang="en-US" sz="2800" dirty="0">
                <a:solidFill>
                  <a:schemeClr val="bg1"/>
                </a:solidFill>
              </a:rPr>
              <a:t>slides are repeated with different backgrounds, different images, but may have the message repeated. If you present the same slide repeatedly your audience will soon tune it. </a:t>
            </a:r>
            <a:endParaRPr lang="en-US" sz="2800" dirty="0" smtClean="0">
              <a:solidFill>
                <a:schemeClr val="bg1"/>
              </a:solidFill>
            </a:endParaRPr>
          </a:p>
          <a:p>
            <a:endParaRPr lang="en-US" sz="2800" dirty="0">
              <a:solidFill>
                <a:schemeClr val="bg1"/>
              </a:solidFill>
            </a:endParaRPr>
          </a:p>
          <a:p>
            <a:r>
              <a:rPr lang="en-US" sz="2800" dirty="0" smtClean="0">
                <a:solidFill>
                  <a:schemeClr val="bg1"/>
                </a:solidFill>
              </a:rPr>
              <a:t>If </a:t>
            </a:r>
            <a:r>
              <a:rPr lang="en-US" sz="2800" dirty="0">
                <a:solidFill>
                  <a:schemeClr val="bg1"/>
                </a:solidFill>
              </a:rPr>
              <a:t>you change the background, animations, transitions, and images, you have a better chance of attracting attention. </a:t>
            </a:r>
            <a:endParaRPr lang="en-US" sz="2800" dirty="0" smtClean="0">
              <a:solidFill>
                <a:schemeClr val="bg1"/>
              </a:solidFill>
            </a:endParaRPr>
          </a:p>
          <a:p>
            <a:endParaRPr lang="en-US" sz="2800" dirty="0">
              <a:solidFill>
                <a:schemeClr val="bg1"/>
              </a:solidFill>
            </a:endParaRPr>
          </a:p>
          <a:p>
            <a:r>
              <a:rPr lang="en-US" sz="2800" dirty="0" smtClean="0">
                <a:solidFill>
                  <a:schemeClr val="bg1"/>
                </a:solidFill>
              </a:rPr>
              <a:t>The </a:t>
            </a:r>
            <a:r>
              <a:rPr lang="en-US" sz="2800" dirty="0">
                <a:solidFill>
                  <a:schemeClr val="bg1"/>
                </a:solidFill>
              </a:rPr>
              <a:t>colors and animation that may attract one person may not attract the other.</a:t>
            </a:r>
          </a:p>
          <a:p>
            <a:endParaRPr lang="en-US" sz="2800" dirty="0"/>
          </a:p>
        </p:txBody>
      </p:sp>
    </p:spTree>
    <p:extLst>
      <p:ext uri="{BB962C8B-B14F-4D97-AF65-F5344CB8AC3E}">
        <p14:creationId xmlns:p14="http://schemas.microsoft.com/office/powerpoint/2010/main" val="210892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40000"/>
                <a:lumOff val="60000"/>
              </a:schemeClr>
            </a:gs>
            <a:gs pos="50000">
              <a:schemeClr val="accent1">
                <a:tint val="44500"/>
                <a:satMod val="160000"/>
              </a:schemeClr>
            </a:gs>
            <a:gs pos="100000">
              <a:schemeClr val="accent4">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914400" y="838200"/>
            <a:ext cx="6858000" cy="5693866"/>
          </a:xfrm>
          <a:prstGeom prst="rect">
            <a:avLst/>
          </a:prstGeom>
          <a:noFill/>
        </p:spPr>
        <p:txBody>
          <a:bodyPr wrap="square" rtlCol="0">
            <a:spAutoFit/>
          </a:bodyPr>
          <a:lstStyle/>
          <a:p>
            <a:r>
              <a:rPr lang="en-US" sz="2800" dirty="0"/>
              <a:t>The type of slides I have at UNCP can be divided into 4 categories;</a:t>
            </a:r>
          </a:p>
          <a:p>
            <a:r>
              <a:rPr lang="en-US" sz="2800" dirty="0"/>
              <a:t>Welcome</a:t>
            </a:r>
          </a:p>
          <a:p>
            <a:r>
              <a:rPr lang="en-US" sz="2800" dirty="0"/>
              <a:t>Services</a:t>
            </a:r>
          </a:p>
          <a:p>
            <a:r>
              <a:rPr lang="en-US" sz="2800" dirty="0"/>
              <a:t>Reference</a:t>
            </a:r>
          </a:p>
          <a:p>
            <a:r>
              <a:rPr lang="en-US" sz="2800" dirty="0"/>
              <a:t>	Circulation</a:t>
            </a:r>
          </a:p>
          <a:p>
            <a:r>
              <a:rPr lang="en-US" sz="2800" dirty="0"/>
              <a:t>		New Books</a:t>
            </a:r>
          </a:p>
          <a:p>
            <a:r>
              <a:rPr lang="en-US" sz="2800" dirty="0"/>
              <a:t>		New Resources</a:t>
            </a:r>
          </a:p>
          <a:p>
            <a:r>
              <a:rPr lang="en-US" sz="2800" dirty="0"/>
              <a:t>Programs/Events</a:t>
            </a:r>
          </a:p>
          <a:p>
            <a:r>
              <a:rPr lang="en-US" sz="2800" dirty="0"/>
              <a:t>Friends of Library</a:t>
            </a:r>
          </a:p>
          <a:p>
            <a:r>
              <a:rPr lang="en-US" sz="2800" dirty="0"/>
              <a:t>	University/Community</a:t>
            </a:r>
          </a:p>
          <a:p>
            <a:r>
              <a:rPr lang="en-US" sz="2800" dirty="0"/>
              <a:t>Policy</a:t>
            </a:r>
          </a:p>
          <a:p>
            <a:endParaRPr lang="en-US" sz="2800" dirty="0"/>
          </a:p>
        </p:txBody>
      </p:sp>
    </p:spTree>
    <p:extLst>
      <p:ext uri="{BB962C8B-B14F-4D97-AF65-F5344CB8AC3E}">
        <p14:creationId xmlns:p14="http://schemas.microsoft.com/office/powerpoint/2010/main" val="1171491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3175" y="-2209800"/>
            <a:ext cx="8153401" cy="5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3124200"/>
            <a:ext cx="8156575"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371600" y="838200"/>
            <a:ext cx="6629400" cy="4431983"/>
          </a:xfrm>
          <a:prstGeom prst="rect">
            <a:avLst/>
          </a:prstGeom>
          <a:noFill/>
        </p:spPr>
        <p:txBody>
          <a:bodyPr wrap="square" rtlCol="0">
            <a:spAutoFit/>
          </a:bodyPr>
          <a:lstStyle/>
          <a:p>
            <a:r>
              <a:rPr lang="en-US" sz="2400" b="1" dirty="0">
                <a:solidFill>
                  <a:schemeClr val="bg1"/>
                </a:solidFill>
              </a:rPr>
              <a:t>Welcome slides are that.  I use 2 types.  One with the image of the outside of our library and a generic welcome with clipart</a:t>
            </a:r>
            <a:r>
              <a:rPr lang="en-US" sz="2400" b="1" dirty="0" smtClean="0">
                <a:solidFill>
                  <a:schemeClr val="bg1"/>
                </a:solidFill>
              </a:rPr>
              <a:t>.</a:t>
            </a:r>
          </a:p>
          <a:p>
            <a:endParaRPr lang="en-US" sz="2400" b="1" dirty="0">
              <a:solidFill>
                <a:schemeClr val="bg1"/>
              </a:solidFill>
            </a:endParaRPr>
          </a:p>
          <a:p>
            <a:r>
              <a:rPr lang="en-US" sz="2400" b="1" dirty="0">
                <a:solidFill>
                  <a:schemeClr val="bg1"/>
                </a:solidFill>
              </a:rPr>
              <a:t>You will also want to advertise services.  I have slides for Reference, Circulation, and ILL. </a:t>
            </a:r>
            <a:endParaRPr lang="en-US" sz="2400" b="1" dirty="0" smtClean="0">
              <a:solidFill>
                <a:schemeClr val="bg1"/>
              </a:solidFill>
            </a:endParaRPr>
          </a:p>
          <a:p>
            <a:endParaRPr lang="en-US" sz="2400" b="1" dirty="0">
              <a:solidFill>
                <a:schemeClr val="bg1"/>
              </a:solidFill>
            </a:endParaRPr>
          </a:p>
          <a:p>
            <a:r>
              <a:rPr lang="en-US" sz="2400" b="1" dirty="0" smtClean="0">
                <a:solidFill>
                  <a:schemeClr val="bg1"/>
                </a:solidFill>
              </a:rPr>
              <a:t>These </a:t>
            </a:r>
            <a:r>
              <a:rPr lang="en-US" sz="2400" b="1" dirty="0">
                <a:solidFill>
                  <a:schemeClr val="bg1"/>
                </a:solidFill>
              </a:rPr>
              <a:t>are the services that most of patrons will use. I will highlight new databases, new books occasionally.</a:t>
            </a:r>
          </a:p>
          <a:p>
            <a:endParaRPr lang="en-US" dirty="0"/>
          </a:p>
        </p:txBody>
      </p:sp>
    </p:spTree>
    <p:extLst>
      <p:ext uri="{BB962C8B-B14F-4D97-AF65-F5344CB8AC3E}">
        <p14:creationId xmlns:p14="http://schemas.microsoft.com/office/powerpoint/2010/main" val="672257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28600" y="838200"/>
            <a:ext cx="7620000" cy="5078313"/>
          </a:xfrm>
          <a:prstGeom prst="rect">
            <a:avLst/>
          </a:prstGeom>
          <a:noFill/>
        </p:spPr>
        <p:txBody>
          <a:bodyPr wrap="square" rtlCol="0">
            <a:spAutoFit/>
          </a:bodyPr>
          <a:lstStyle/>
          <a:p>
            <a:r>
              <a:rPr lang="en-US" dirty="0"/>
              <a:t>Programs and </a:t>
            </a:r>
            <a:r>
              <a:rPr lang="en-US" dirty="0" smtClean="0"/>
              <a:t>Events</a:t>
            </a:r>
          </a:p>
          <a:p>
            <a:endParaRPr lang="en-US" dirty="0"/>
          </a:p>
          <a:p>
            <a:r>
              <a:rPr lang="en-US" dirty="0" smtClean="0"/>
              <a:t>   I </a:t>
            </a:r>
            <a:r>
              <a:rPr lang="en-US" dirty="0"/>
              <a:t>use this slides to promote author readings and other events—early closings, and other change in hours</a:t>
            </a:r>
            <a:r>
              <a:rPr lang="en-US" dirty="0" smtClean="0"/>
              <a:t>.</a:t>
            </a:r>
          </a:p>
          <a:p>
            <a:endParaRPr lang="en-US" dirty="0"/>
          </a:p>
          <a:p>
            <a:r>
              <a:rPr lang="en-US" dirty="0"/>
              <a:t>Friends of the Library</a:t>
            </a:r>
          </a:p>
          <a:p>
            <a:r>
              <a:rPr lang="en-US" dirty="0" smtClean="0"/>
              <a:t>    If </a:t>
            </a:r>
            <a:r>
              <a:rPr lang="en-US" dirty="0"/>
              <a:t>you have an organization like, use your slide show to promote it.</a:t>
            </a:r>
          </a:p>
          <a:p>
            <a:r>
              <a:rPr lang="en-US" dirty="0"/>
              <a:t>In my slides I have very few sacred cows where I will not clipart or animation. This is one. Most directors, deans and other leaders take the Friends of the Library information seriously. To me, that makes these slides are sacred cows. I have not touch the FOL slides since their inception and probably will never. Program or event slides I will not animate or put clipart on. While animations  and clever clipart might attract attention, it could seem insulting to the event staff or people on the program. As a library we cannot afford to insult people like this. The other sacred cow I have are Chancellor related slides. Do not tic off the big bosses.</a:t>
            </a:r>
          </a:p>
          <a:p>
            <a:endParaRPr lang="en-US" dirty="0"/>
          </a:p>
        </p:txBody>
      </p:sp>
    </p:spTree>
    <p:extLst>
      <p:ext uri="{BB962C8B-B14F-4D97-AF65-F5344CB8AC3E}">
        <p14:creationId xmlns:p14="http://schemas.microsoft.com/office/powerpoint/2010/main" val="30049968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2D050">
            <a:alpha val="74000"/>
          </a:srgbClr>
        </a:solidFill>
        <a:effectLst/>
      </p:bgPr>
    </p:bg>
    <p:spTree>
      <p:nvGrpSpPr>
        <p:cNvPr id="1" name=""/>
        <p:cNvGrpSpPr/>
        <p:nvPr/>
      </p:nvGrpSpPr>
      <p:grpSpPr>
        <a:xfrm>
          <a:off x="0" y="0"/>
          <a:ext cx="0" cy="0"/>
          <a:chOff x="0" y="0"/>
          <a:chExt cx="0" cy="0"/>
        </a:xfrm>
      </p:grpSpPr>
      <p:sp>
        <p:nvSpPr>
          <p:cNvPr id="2" name="TextBox 1"/>
          <p:cNvSpPr txBox="1"/>
          <p:nvPr/>
        </p:nvSpPr>
        <p:spPr>
          <a:xfrm>
            <a:off x="838200" y="457200"/>
            <a:ext cx="6858000" cy="6401753"/>
          </a:xfrm>
          <a:prstGeom prst="rect">
            <a:avLst/>
          </a:prstGeom>
          <a:noFill/>
        </p:spPr>
        <p:txBody>
          <a:bodyPr wrap="square" rtlCol="0">
            <a:spAutoFit/>
          </a:bodyPr>
          <a:lstStyle/>
          <a:p>
            <a:r>
              <a:rPr lang="en-US" sz="2800" dirty="0"/>
              <a:t>Policy </a:t>
            </a:r>
            <a:r>
              <a:rPr lang="en-US" sz="2800" dirty="0" smtClean="0"/>
              <a:t>slides</a:t>
            </a:r>
          </a:p>
          <a:p>
            <a:endParaRPr lang="en-US" sz="2800" dirty="0"/>
          </a:p>
          <a:p>
            <a:r>
              <a:rPr lang="en-US" sz="2800" dirty="0"/>
              <a:t>Use these slide to remind people of Library policies—food, cell phone use, returning of laptops, Study room procedures.</a:t>
            </a:r>
          </a:p>
          <a:p>
            <a:r>
              <a:rPr lang="en-US" sz="2800" dirty="0"/>
              <a:t> </a:t>
            </a:r>
          </a:p>
          <a:p>
            <a:r>
              <a:rPr lang="en-US" sz="2800" dirty="0"/>
              <a:t>University and </a:t>
            </a:r>
            <a:r>
              <a:rPr lang="en-US" sz="2800" dirty="0" smtClean="0"/>
              <a:t>community</a:t>
            </a:r>
          </a:p>
          <a:p>
            <a:endParaRPr lang="en-US" sz="2800" dirty="0"/>
          </a:p>
          <a:p>
            <a:r>
              <a:rPr lang="en-US" sz="2800" dirty="0"/>
              <a:t>Depending on the event I post these slides.  I post information about the </a:t>
            </a:r>
            <a:r>
              <a:rPr lang="en-US" sz="2800" dirty="0" smtClean="0"/>
              <a:t>Writing </a:t>
            </a:r>
            <a:r>
              <a:rPr lang="en-US" sz="2800" dirty="0"/>
              <a:t>Center and events of a literary nature that occur on campus or in the </a:t>
            </a:r>
            <a:r>
              <a:rPr lang="en-US" sz="2800" dirty="0" smtClean="0"/>
              <a:t>community.</a:t>
            </a:r>
            <a:endParaRPr lang="en-US" sz="2800" dirty="0"/>
          </a:p>
          <a:p>
            <a:endParaRPr lang="en-US" dirty="0"/>
          </a:p>
        </p:txBody>
      </p:sp>
    </p:spTree>
    <p:extLst>
      <p:ext uri="{BB962C8B-B14F-4D97-AF65-F5344CB8AC3E}">
        <p14:creationId xmlns:p14="http://schemas.microsoft.com/office/powerpoint/2010/main" val="19323340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066800"/>
            <a:ext cx="5791200" cy="4524315"/>
          </a:xfrm>
          <a:prstGeom prst="rect">
            <a:avLst/>
          </a:prstGeom>
          <a:noFill/>
        </p:spPr>
        <p:txBody>
          <a:bodyPr wrap="square" rtlCol="0">
            <a:spAutoFit/>
          </a:bodyPr>
          <a:lstStyle/>
          <a:p>
            <a:r>
              <a:rPr lang="en-US" dirty="0"/>
              <a:t>Needless to say , I use </a:t>
            </a:r>
            <a:r>
              <a:rPr lang="en-US" dirty="0" err="1"/>
              <a:t>Powerpoint</a:t>
            </a:r>
            <a:r>
              <a:rPr lang="en-US" dirty="0"/>
              <a:t> at the primary program for the slides. The great thing about PowerPoint 2013 is it has lots of slide transitions and animation feature. The bad news is the Clipart that was with previous version is no longer there. Most of the clipart I used was from this feature. Now </a:t>
            </a:r>
            <a:r>
              <a:rPr lang="en-US" dirty="0" err="1"/>
              <a:t>Powerpoint</a:t>
            </a:r>
            <a:r>
              <a:rPr lang="en-US" dirty="0"/>
              <a:t> 2013 has the Bing image search.  For straight clipart, I use it</a:t>
            </a:r>
            <a:r>
              <a:rPr lang="en-US" dirty="0" smtClean="0"/>
              <a:t>.</a:t>
            </a:r>
          </a:p>
          <a:p>
            <a:endParaRPr lang="en-US" dirty="0"/>
          </a:p>
          <a:p>
            <a:r>
              <a:rPr lang="en-US" dirty="0"/>
              <a:t>For backgrounds, sometimes I like to get creative. Look online for crystal and biology slides. You can use the Format Picture feature to modify them or I have also use </a:t>
            </a:r>
            <a:r>
              <a:rPr lang="en-US" dirty="0" err="1"/>
              <a:t>SnagIT</a:t>
            </a:r>
            <a:r>
              <a:rPr lang="en-US" dirty="0"/>
              <a:t> to modify images by using color substitution, or inverting colors. This creates a different look and feel.</a:t>
            </a:r>
          </a:p>
          <a:p>
            <a:endParaRPr lang="en-US" dirty="0"/>
          </a:p>
        </p:txBody>
      </p:sp>
    </p:spTree>
    <p:extLst>
      <p:ext uri="{BB962C8B-B14F-4D97-AF65-F5344CB8AC3E}">
        <p14:creationId xmlns:p14="http://schemas.microsoft.com/office/powerpoint/2010/main" val="592286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extBox 1"/>
          <p:cNvSpPr txBox="1"/>
          <p:nvPr/>
        </p:nvSpPr>
        <p:spPr>
          <a:xfrm>
            <a:off x="838200" y="457200"/>
            <a:ext cx="6400800" cy="6955750"/>
          </a:xfrm>
          <a:prstGeom prst="rect">
            <a:avLst/>
          </a:prstGeom>
          <a:noFill/>
        </p:spPr>
        <p:txBody>
          <a:bodyPr wrap="square" rtlCol="0">
            <a:spAutoFit/>
          </a:bodyPr>
          <a:lstStyle/>
          <a:p>
            <a:r>
              <a:rPr lang="en-US" sz="2800" dirty="0" smtClean="0"/>
              <a:t>Ways to attract attention</a:t>
            </a:r>
          </a:p>
          <a:p>
            <a:pPr marL="285750" indent="-285750">
              <a:buFont typeface="Arial" panose="020B0604020202020204" pitchFamily="34" charset="0"/>
              <a:buChar char="•"/>
            </a:pPr>
            <a:r>
              <a:rPr lang="en-US" sz="2800" dirty="0" smtClean="0"/>
              <a:t>Vary backgrounds</a:t>
            </a:r>
          </a:p>
          <a:p>
            <a:pPr marL="285750" indent="-285750">
              <a:buFont typeface="Arial" panose="020B0604020202020204" pitchFamily="34" charset="0"/>
              <a:buChar char="•"/>
            </a:pPr>
            <a:r>
              <a:rPr lang="en-US" sz="2800" dirty="0" smtClean="0"/>
              <a:t>Seasonal graphics or images</a:t>
            </a:r>
          </a:p>
          <a:p>
            <a:pPr marL="742950" lvl="1" indent="-285750">
              <a:buFont typeface="Arial" panose="020B0604020202020204" pitchFamily="34" charset="0"/>
              <a:buChar char="•"/>
            </a:pPr>
            <a:r>
              <a:rPr lang="en-US" sz="2800" dirty="0"/>
              <a:t>Remember any seasonal imaged added must be removed</a:t>
            </a:r>
            <a:endParaRPr lang="en-US" sz="2800" dirty="0" smtClean="0"/>
          </a:p>
          <a:p>
            <a:pPr marL="285750" indent="-285750">
              <a:buFont typeface="Arial" panose="020B0604020202020204" pitchFamily="34" charset="0"/>
              <a:buChar char="•"/>
            </a:pPr>
            <a:r>
              <a:rPr lang="en-US" sz="2800" dirty="0" smtClean="0"/>
              <a:t>Vary transitions on slides</a:t>
            </a:r>
          </a:p>
          <a:p>
            <a:pPr marL="285750" indent="-285750">
              <a:buFont typeface="Arial" panose="020B0604020202020204" pitchFamily="34" charset="0"/>
              <a:buChar char="•"/>
            </a:pPr>
            <a:r>
              <a:rPr lang="en-US" sz="2800" dirty="0" smtClean="0"/>
              <a:t>Use co-workers in images/slides</a:t>
            </a:r>
          </a:p>
          <a:p>
            <a:pPr marL="285750" indent="-285750">
              <a:buFont typeface="Arial" panose="020B0604020202020204" pitchFamily="34" charset="0"/>
              <a:buChar char="•"/>
            </a:pPr>
            <a:r>
              <a:rPr lang="en-US" sz="2800" dirty="0" smtClean="0"/>
              <a:t>Animate strategic text and graphics</a:t>
            </a:r>
          </a:p>
          <a:p>
            <a:pPr marL="742950" lvl="1" indent="-285750">
              <a:buFont typeface="Arial" panose="020B0604020202020204" pitchFamily="34" charset="0"/>
              <a:buChar char="•"/>
            </a:pPr>
            <a:r>
              <a:rPr lang="en-US" sz="2800" dirty="0" smtClean="0"/>
              <a:t>Use slow speeds on animations</a:t>
            </a:r>
          </a:p>
          <a:p>
            <a:pPr marL="742950" lvl="1" indent="-285750">
              <a:buFont typeface="Arial" panose="020B0604020202020204" pitchFamily="34" charset="0"/>
              <a:buChar char="•"/>
            </a:pPr>
            <a:r>
              <a:rPr lang="en-US" sz="2800" dirty="0" smtClean="0"/>
              <a:t>Stagger animations</a:t>
            </a:r>
          </a:p>
          <a:p>
            <a:pPr marL="285750" indent="-285750">
              <a:buFont typeface="Arial" panose="020B0604020202020204" pitchFamily="34" charset="0"/>
              <a:buChar char="•"/>
            </a:pPr>
            <a:r>
              <a:rPr lang="en-US" sz="2800" dirty="0" smtClean="0"/>
              <a:t>Slide length should be 15-20 seconds- Don’t let viewers get bored</a:t>
            </a:r>
          </a:p>
          <a:p>
            <a:pPr marL="285750" indent="-285750">
              <a:buFont typeface="Arial" panose="020B0604020202020204" pitchFamily="34" charset="0"/>
              <a:buChar char="•"/>
            </a:pPr>
            <a:r>
              <a:rPr lang="en-US" sz="2800" dirty="0" smtClean="0"/>
              <a:t>ADAA compliant– contrast between background and text</a:t>
            </a:r>
          </a:p>
          <a:p>
            <a:pPr marL="285750" indent="-285750">
              <a:buFont typeface="Arial" panose="020B0604020202020204" pitchFamily="34" charset="0"/>
              <a:buChar char="•"/>
            </a:pPr>
            <a:endParaRPr lang="en-US" dirty="0" smtClean="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smtClean="0"/>
          </a:p>
        </p:txBody>
      </p:sp>
    </p:spTree>
    <p:extLst>
      <p:ext uri="{BB962C8B-B14F-4D97-AF65-F5344CB8AC3E}">
        <p14:creationId xmlns:p14="http://schemas.microsoft.com/office/powerpoint/2010/main" val="3367065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solidFill>
                  <a:schemeClr val="accent5">
                    <a:lumMod val="75000"/>
                  </a:schemeClr>
                </a:solidFill>
              </a:rPr>
              <a:t>SaMPLE</a:t>
            </a:r>
            <a:r>
              <a:rPr lang="en-US" dirty="0" smtClean="0"/>
              <a:t> </a:t>
            </a:r>
            <a:r>
              <a:rPr lang="en-US" dirty="0" err="1" smtClean="0">
                <a:solidFill>
                  <a:schemeClr val="accent5">
                    <a:lumMod val="75000"/>
                  </a:schemeClr>
                </a:solidFill>
              </a:rPr>
              <a:t>sLIDES</a:t>
            </a:r>
            <a:endParaRPr lang="en-US" dirty="0">
              <a:solidFill>
                <a:schemeClr val="accent5">
                  <a:lumMod val="75000"/>
                </a:schemeClr>
              </a:solidFill>
            </a:endParaRPr>
          </a:p>
        </p:txBody>
      </p:sp>
      <p:sp>
        <p:nvSpPr>
          <p:cNvPr id="3" name="Text Placeholder 2"/>
          <p:cNvSpPr>
            <a:spLocks noGrp="1"/>
          </p:cNvSpPr>
          <p:nvPr>
            <p:ph type="body" idx="1"/>
          </p:nvPr>
        </p:nvSpPr>
        <p:spPr/>
        <p:txBody>
          <a:bodyPr/>
          <a:lstStyle/>
          <a:p>
            <a:r>
              <a:rPr lang="en-US" dirty="0" smtClean="0"/>
              <a:t>S</a:t>
            </a:r>
            <a:endParaRPr lang="en-US" dirty="0"/>
          </a:p>
        </p:txBody>
      </p:sp>
    </p:spTree>
    <p:extLst>
      <p:ext uri="{BB962C8B-B14F-4D97-AF65-F5344CB8AC3E}">
        <p14:creationId xmlns:p14="http://schemas.microsoft.com/office/powerpoint/2010/main" val="1393633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6146" name="Text Box 5"/>
          <p:cNvSpPr txBox="1">
            <a:spLocks noChangeArrowheads="1"/>
          </p:cNvSpPr>
          <p:nvPr/>
        </p:nvSpPr>
        <p:spPr bwMode="auto">
          <a:xfrm>
            <a:off x="228624" y="4629153"/>
            <a:ext cx="6944473" cy="1446522"/>
          </a:xfrm>
          <a:prstGeom prst="rect">
            <a:avLst/>
          </a:prstGeom>
          <a:noFill/>
          <a:ln w="9525">
            <a:noFill/>
            <a:miter lim="800000"/>
            <a:headEnd/>
            <a:tailEnd/>
          </a:ln>
        </p:spPr>
        <p:txBody>
          <a:bodyPr wrap="none" lIns="91412" tIns="45706" rIns="91412" bIns="45706">
            <a:spAutoFit/>
          </a:bodyPr>
          <a:lstStyle/>
          <a:p>
            <a:pPr fontAlgn="base">
              <a:spcBef>
                <a:spcPct val="0"/>
              </a:spcBef>
              <a:spcAft>
                <a:spcPct val="0"/>
              </a:spcAft>
            </a:pPr>
            <a:r>
              <a:rPr lang="en-US" sz="4400" b="1" dirty="0">
                <a:solidFill>
                  <a:srgbClr val="FFFF99"/>
                </a:solidFill>
                <a:latin typeface="Bradley Hand ITC" pitchFamily="66" charset="0"/>
              </a:rPr>
              <a:t>Welcome To:</a:t>
            </a:r>
          </a:p>
          <a:p>
            <a:pPr fontAlgn="base">
              <a:spcBef>
                <a:spcPct val="0"/>
              </a:spcBef>
              <a:spcAft>
                <a:spcPct val="0"/>
              </a:spcAft>
            </a:pPr>
            <a:r>
              <a:rPr lang="en-US" sz="4400" b="1" dirty="0">
                <a:solidFill>
                  <a:srgbClr val="FFFF99"/>
                </a:solidFill>
                <a:latin typeface="Bradley Hand ITC" pitchFamily="66" charset="0"/>
              </a:rPr>
              <a:t>The Mary Livermore Library</a:t>
            </a:r>
          </a:p>
        </p:txBody>
      </p:sp>
      <p:pic>
        <p:nvPicPr>
          <p:cNvPr id="4100" name="Picture 4" descr="C:\Documents and Settings\refdesk\Local Settings\Temporary Internet Files\Content.IE5\ED9H1LW9\MCj03265980000[1].wmf"/>
          <p:cNvPicPr>
            <a:picLocks noChangeAspect="1" noChangeArrowheads="1"/>
          </p:cNvPicPr>
          <p:nvPr/>
        </p:nvPicPr>
        <p:blipFill>
          <a:blip r:embed="rId5" cstate="print"/>
          <a:srcRect/>
          <a:stretch>
            <a:fillRect/>
          </a:stretch>
        </p:blipFill>
        <p:spPr bwMode="auto">
          <a:xfrm>
            <a:off x="6400801" y="4000500"/>
            <a:ext cx="901700" cy="312738"/>
          </a:xfrm>
          <a:prstGeom prst="rect">
            <a:avLst/>
          </a:prstGeom>
          <a:noFill/>
          <a:ln w="9525">
            <a:noFill/>
            <a:miter lim="800000"/>
            <a:headEnd/>
            <a:tailEnd/>
          </a:ln>
        </p:spPr>
      </p:pic>
      <p:pic>
        <p:nvPicPr>
          <p:cNvPr id="4105" name="Picture 9" descr="C:\Documents and Settings\refdesk\Local Settings\Temporary Internet Files\Content.IE5\ED9H1LW9\MCj03264800000[1].wmf"/>
          <p:cNvPicPr>
            <a:picLocks noChangeAspect="1" noChangeArrowheads="1"/>
          </p:cNvPicPr>
          <p:nvPr/>
        </p:nvPicPr>
        <p:blipFill>
          <a:blip r:embed="rId6" cstate="print"/>
          <a:srcRect/>
          <a:stretch>
            <a:fillRect/>
          </a:stretch>
        </p:blipFill>
        <p:spPr bwMode="auto">
          <a:xfrm>
            <a:off x="609600" y="5716149"/>
            <a:ext cx="751942" cy="284607"/>
          </a:xfrm>
          <a:prstGeom prst="rect">
            <a:avLst/>
          </a:prstGeom>
          <a:noFill/>
          <a:scene3d>
            <a:camera prst="orthographicFront">
              <a:rot lat="0" lon="8100000" rev="0"/>
            </a:camera>
            <a:lightRig rig="threePt" dir="t"/>
          </a:scene3d>
        </p:spPr>
      </p:pic>
    </p:spTree>
    <p:custDataLst>
      <p:tags r:id="rId1"/>
    </p:custDataLst>
    <p:extLst>
      <p:ext uri="{BB962C8B-B14F-4D97-AF65-F5344CB8AC3E}">
        <p14:creationId xmlns:p14="http://schemas.microsoft.com/office/powerpoint/2010/main" val="1968719975"/>
      </p:ext>
    </p:extLst>
  </p:cSld>
  <p:clrMapOvr>
    <a:masterClrMapping/>
  </p:clrMapOvr>
  <mc:AlternateContent xmlns:mc="http://schemas.openxmlformats.org/markup-compatibility/2006" xmlns:p14="http://schemas.microsoft.com/office/powerpoint/2010/main">
    <mc:Choice Requires="p14">
      <p:transition spd="slow" p14:dur="1500" advTm="10000">
        <p:split orient="vert"/>
      </p:transition>
    </mc:Choice>
    <mc:Fallback xmlns="">
      <p:transition spd="slow" advTm="1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2000"/>
                                        <p:tgtEl>
                                          <p:spTgt spid="4100"/>
                                        </p:tgtEl>
                                      </p:cBhvr>
                                    </p:animEffect>
                                  </p:childTnLst>
                                </p:cTn>
                              </p:par>
                            </p:childTnLst>
                          </p:cTn>
                        </p:par>
                        <p:par>
                          <p:cTn id="8" fill="hold">
                            <p:stCondLst>
                              <p:cond delay="2000"/>
                            </p:stCondLst>
                            <p:childTnLst>
                              <p:par>
                                <p:cTn id="9" presetID="2" presetClass="entr" presetSubtype="12" fill="hold" nodeType="afterEffect">
                                  <p:stCondLst>
                                    <p:cond delay="0"/>
                                  </p:stCondLst>
                                  <p:childTnLst>
                                    <p:set>
                                      <p:cBhvr>
                                        <p:cTn id="10" dur="1" fill="hold">
                                          <p:stCondLst>
                                            <p:cond delay="0"/>
                                          </p:stCondLst>
                                        </p:cTn>
                                        <p:tgtEl>
                                          <p:spTgt spid="4105"/>
                                        </p:tgtEl>
                                        <p:attrNameLst>
                                          <p:attrName>style.visibility</p:attrName>
                                        </p:attrNameLst>
                                      </p:cBhvr>
                                      <p:to>
                                        <p:strVal val="visible"/>
                                      </p:to>
                                    </p:set>
                                    <p:anim calcmode="lin" valueType="num">
                                      <p:cBhvr additive="base">
                                        <p:cTn id="11" dur="5000" fill="hold"/>
                                        <p:tgtEl>
                                          <p:spTgt spid="4105"/>
                                        </p:tgtEl>
                                        <p:attrNameLst>
                                          <p:attrName>ppt_x</p:attrName>
                                        </p:attrNameLst>
                                      </p:cBhvr>
                                      <p:tavLst>
                                        <p:tav tm="0">
                                          <p:val>
                                            <p:strVal val="0-#ppt_w/2"/>
                                          </p:val>
                                        </p:tav>
                                        <p:tav tm="100000">
                                          <p:val>
                                            <p:strVal val="#ppt_x"/>
                                          </p:val>
                                        </p:tav>
                                      </p:tavLst>
                                    </p:anim>
                                    <p:anim calcmode="lin" valueType="num">
                                      <p:cBhvr additive="base">
                                        <p:cTn id="12" dur="5000" fill="hold"/>
                                        <p:tgtEl>
                                          <p:spTgt spid="4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defRPr/>
            </a:pPr>
            <a:r>
              <a:rPr lang="en-US" sz="4000" dirty="0">
                <a:latin typeface="Baskerville Old Face" pitchFamily="18" charset="0"/>
              </a:rPr>
              <a:t>Support the Friends of the Library</a:t>
            </a:r>
          </a:p>
        </p:txBody>
      </p:sp>
      <p:sp>
        <p:nvSpPr>
          <p:cNvPr id="109571" name="Rectangle 3"/>
          <p:cNvSpPr>
            <a:spLocks noGrp="1" noChangeArrowheads="1"/>
          </p:cNvSpPr>
          <p:nvPr>
            <p:ph type="body" idx="1"/>
          </p:nvPr>
        </p:nvSpPr>
        <p:spPr/>
        <p:txBody>
          <a:bodyPr/>
          <a:lstStyle/>
          <a:p>
            <a:pPr eaLnBrk="1" hangingPunct="1">
              <a:buFontTx/>
              <a:buNone/>
              <a:defRPr/>
            </a:pPr>
            <a:r>
              <a:rPr lang="en-US" dirty="0" smtClean="0">
                <a:latin typeface="Baskerville Old Face" pitchFamily="18" charset="0"/>
              </a:rPr>
              <a:t>Applications are available at the Circulation and Reference Desks. </a:t>
            </a:r>
          </a:p>
          <a:p>
            <a:pPr eaLnBrk="1" hangingPunct="1">
              <a:spcBef>
                <a:spcPct val="50000"/>
              </a:spcBef>
              <a:buFontTx/>
              <a:buNone/>
              <a:defRPr/>
            </a:pPr>
            <a:r>
              <a:rPr lang="en-US" sz="2000" dirty="0">
                <a:latin typeface="Baskerville Old Face" pitchFamily="18" charset="0"/>
              </a:rPr>
              <a:t>  </a:t>
            </a:r>
            <a:r>
              <a:rPr lang="en-US" sz="2400" dirty="0">
                <a:latin typeface="Baskerville Old Face" pitchFamily="18" charset="0"/>
              </a:rPr>
              <a:t>“A little library growing each year is an honorable                                                                                  part of a man’s history” –Henry Ward Beecher</a:t>
            </a:r>
          </a:p>
          <a:p>
            <a:pPr eaLnBrk="1" hangingPunct="1">
              <a:buFontTx/>
              <a:buNone/>
              <a:defRPr/>
            </a:pPr>
            <a:endParaRPr lang="en-US" sz="2000" dirty="0">
              <a:latin typeface="Berlin Sans FB" pitchFamily="34" charset="0"/>
            </a:endParaRPr>
          </a:p>
        </p:txBody>
      </p:sp>
      <p:pic>
        <p:nvPicPr>
          <p:cNvPr id="7172" name="Picture 4" descr="FOLcover"/>
          <p:cNvPicPr>
            <a:picLocks noChangeAspect="1" noChangeArrowheads="1"/>
          </p:cNvPicPr>
          <p:nvPr/>
        </p:nvPicPr>
        <p:blipFill>
          <a:blip r:embed="rId3" cstate="print"/>
          <a:srcRect/>
          <a:stretch>
            <a:fillRect/>
          </a:stretch>
        </p:blipFill>
        <p:spPr bwMode="auto">
          <a:xfrm>
            <a:off x="4343400" y="4286255"/>
            <a:ext cx="4572000" cy="152241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451063159"/>
      </p:ext>
    </p:extLst>
  </p:cSld>
  <p:clrMapOvr>
    <a:masterClrMapping/>
  </p:clrMapOvr>
  <p:transition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9570"/>
                                        </p:tgtEl>
                                        <p:attrNameLst>
                                          <p:attrName>style.visibility</p:attrName>
                                        </p:attrNameLst>
                                      </p:cBhvr>
                                      <p:to>
                                        <p:strVal val="visible"/>
                                      </p:to>
                                    </p:set>
                                    <p:animEffect transition="in" filter="fade">
                                      <p:cBhvr>
                                        <p:cTn id="7" dur="1000"/>
                                        <p:tgtEl>
                                          <p:spTgt spid="109570"/>
                                        </p:tgtEl>
                                      </p:cBhvr>
                                    </p:animEffect>
                                    <p:anim calcmode="lin" valueType="num">
                                      <p:cBhvr>
                                        <p:cTn id="8" dur="1000" fill="hold"/>
                                        <p:tgtEl>
                                          <p:spTgt spid="109570"/>
                                        </p:tgtEl>
                                        <p:attrNameLst>
                                          <p:attrName>ppt_x</p:attrName>
                                        </p:attrNameLst>
                                      </p:cBhvr>
                                      <p:tavLst>
                                        <p:tav tm="0">
                                          <p:val>
                                            <p:strVal val="#ppt_x"/>
                                          </p:val>
                                        </p:tav>
                                        <p:tav tm="100000">
                                          <p:val>
                                            <p:strVal val="#ppt_x"/>
                                          </p:val>
                                        </p:tav>
                                      </p:tavLst>
                                    </p:anim>
                                    <p:anim calcmode="lin" valueType="num">
                                      <p:cBhvr>
                                        <p:cTn id="9" dur="1000" fill="hold"/>
                                        <p:tgtEl>
                                          <p:spTgt spid="1095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grpId="0" nodeType="clickEffect">
                                  <p:stCondLst>
                                    <p:cond delay="0"/>
                                  </p:stCondLst>
                                  <p:childTnLst>
                                    <p:set>
                                      <p:cBhvr>
                                        <p:cTn id="13" dur="1" fill="hold">
                                          <p:stCondLst>
                                            <p:cond delay="0"/>
                                          </p:stCondLst>
                                        </p:cTn>
                                        <p:tgtEl>
                                          <p:spTgt spid="109571">
                                            <p:txEl>
                                              <p:pRg st="1" end="1"/>
                                            </p:txEl>
                                          </p:spTgt>
                                        </p:tgtEl>
                                        <p:attrNameLst>
                                          <p:attrName>style.visibility</p:attrName>
                                        </p:attrNameLst>
                                      </p:cBhvr>
                                      <p:to>
                                        <p:strVal val="visible"/>
                                      </p:to>
                                    </p:set>
                                    <p:anim calcmode="lin" valueType="num">
                                      <p:cBhvr additive="base">
                                        <p:cTn id="14" dur="1000" fill="hold">
                                          <p:stCondLst>
                                            <p:cond delay="0"/>
                                          </p:stCondLst>
                                        </p:cTn>
                                        <p:tgtEl>
                                          <p:spTgt spid="109571">
                                            <p:txEl>
                                              <p:pRg st="1" end="1"/>
                                            </p:txEl>
                                          </p:spTgt>
                                        </p:tgtEl>
                                        <p:attrNameLst>
                                          <p:attrName>ppt_x</p:attrName>
                                        </p:attrNameLst>
                                      </p:cBhvr>
                                      <p:tavLst>
                                        <p:tav tm="0">
                                          <p:val>
                                            <p:strVal val="#ppt_x"/>
                                          </p:val>
                                        </p:tav>
                                        <p:tav tm="100000">
                                          <p:val>
                                            <p:strVal val="#ppt_x"/>
                                          </p:val>
                                        </p:tav>
                                      </p:tavLst>
                                    </p:anim>
                                    <p:anim calcmode="lin" valueType="num">
                                      <p:cBhvr additive="base">
                                        <p:cTn id="15" dur="1000" fill="hold">
                                          <p:stCondLst>
                                            <p:cond delay="0"/>
                                          </p:stCondLst>
                                        </p:cTn>
                                        <p:tgtEl>
                                          <p:spTgt spid="109571">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grpId="0" nodeType="clickEffect">
                                  <p:stCondLst>
                                    <p:cond delay="0"/>
                                  </p:stCondLst>
                                  <p:childTnLst>
                                    <p:set>
                                      <p:cBhvr>
                                        <p:cTn id="19" dur="1" fill="hold">
                                          <p:stCondLst>
                                            <p:cond delay="0"/>
                                          </p:stCondLst>
                                        </p:cTn>
                                        <p:tgtEl>
                                          <p:spTgt spid="109571">
                                            <p:txEl>
                                              <p:pRg st="0" end="0"/>
                                            </p:txEl>
                                          </p:spTgt>
                                        </p:tgtEl>
                                        <p:attrNameLst>
                                          <p:attrName>style.visibility</p:attrName>
                                        </p:attrNameLst>
                                      </p:cBhvr>
                                      <p:to>
                                        <p:strVal val="visible"/>
                                      </p:to>
                                    </p:set>
                                    <p:anim calcmode="lin" valueType="num">
                                      <p:cBhvr additive="base">
                                        <p:cTn id="20" dur="1000" fill="hold">
                                          <p:stCondLst>
                                            <p:cond delay="0"/>
                                          </p:stCondLst>
                                        </p:cTn>
                                        <p:tgtEl>
                                          <p:spTgt spid="109571">
                                            <p:txEl>
                                              <p:pRg st="0" end="0"/>
                                            </p:txEl>
                                          </p:spTgt>
                                        </p:tgtEl>
                                        <p:attrNameLst>
                                          <p:attrName>ppt_x</p:attrName>
                                        </p:attrNameLst>
                                      </p:cBhvr>
                                      <p:tavLst>
                                        <p:tav tm="0">
                                          <p:val>
                                            <p:strVal val="#ppt_x"/>
                                          </p:val>
                                        </p:tav>
                                        <p:tav tm="100000">
                                          <p:val>
                                            <p:strVal val="#ppt_x"/>
                                          </p:val>
                                        </p:tav>
                                      </p:tavLst>
                                    </p:anim>
                                    <p:anim calcmode="lin" valueType="num">
                                      <p:cBhvr additive="base">
                                        <p:cTn id="21" dur="1000" fill="hold">
                                          <p:stCondLst>
                                            <p:cond delay="0"/>
                                          </p:stCondLst>
                                        </p:cTn>
                                        <p:tgtEl>
                                          <p:spTgt spid="109571">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p:bldP spid="109571" grpId="0" build="p" rev="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8600" y="1063738"/>
            <a:ext cx="8686800" cy="708025"/>
          </a:xfrm>
        </p:spPr>
        <p:txBody>
          <a:bodyPr/>
          <a:lstStyle/>
          <a:p>
            <a:pPr eaLnBrk="1" hangingPunct="1"/>
            <a:r>
              <a:rPr lang="en-US" sz="4000" dirty="0"/>
              <a:t>If we don’t have the item you want…</a:t>
            </a:r>
          </a:p>
        </p:txBody>
      </p:sp>
      <p:sp>
        <p:nvSpPr>
          <p:cNvPr id="13315" name="Rectangle 3"/>
          <p:cNvSpPr>
            <a:spLocks noChangeArrowheads="1"/>
          </p:cNvSpPr>
          <p:nvPr/>
        </p:nvSpPr>
        <p:spPr bwMode="auto">
          <a:xfrm>
            <a:off x="457200" y="3771900"/>
            <a:ext cx="8229600" cy="857250"/>
          </a:xfrm>
          <a:prstGeom prst="rect">
            <a:avLst/>
          </a:prstGeom>
          <a:noFill/>
          <a:ln w="9525">
            <a:noFill/>
            <a:miter lim="800000"/>
            <a:headEnd/>
            <a:tailEnd/>
          </a:ln>
        </p:spPr>
        <p:txBody>
          <a:bodyPr lIns="91412" tIns="45706" rIns="91412" bIns="45706" anchor="ctr"/>
          <a:lstStyle/>
          <a:p>
            <a:pPr algn="ctr" fontAlgn="base">
              <a:spcBef>
                <a:spcPct val="0"/>
              </a:spcBef>
              <a:spcAft>
                <a:spcPct val="0"/>
              </a:spcAft>
            </a:pPr>
            <a:r>
              <a:rPr lang="en-US" sz="4000" dirty="0">
                <a:solidFill>
                  <a:srgbClr val="000000"/>
                </a:solidFill>
              </a:rPr>
              <a:t>…ask Document Delivery!!</a:t>
            </a:r>
          </a:p>
        </p:txBody>
      </p:sp>
      <p:sp>
        <p:nvSpPr>
          <p:cNvPr id="13316" name="Rectangle 4"/>
          <p:cNvSpPr>
            <a:spLocks noChangeArrowheads="1"/>
          </p:cNvSpPr>
          <p:nvPr/>
        </p:nvSpPr>
        <p:spPr bwMode="auto">
          <a:xfrm>
            <a:off x="228600" y="4572000"/>
            <a:ext cx="8915400" cy="857250"/>
          </a:xfrm>
          <a:prstGeom prst="rect">
            <a:avLst/>
          </a:prstGeom>
          <a:noFill/>
          <a:ln w="9525">
            <a:noFill/>
            <a:miter lim="800000"/>
            <a:headEnd/>
            <a:tailEnd/>
          </a:ln>
        </p:spPr>
        <p:txBody>
          <a:bodyPr lIns="91412" tIns="45706" rIns="91412" bIns="45706" anchor="ctr"/>
          <a:lstStyle/>
          <a:p>
            <a:pPr algn="ctr" fontAlgn="base">
              <a:spcBef>
                <a:spcPct val="0"/>
              </a:spcBef>
              <a:spcAft>
                <a:spcPct val="0"/>
              </a:spcAft>
            </a:pPr>
            <a:r>
              <a:rPr lang="en-US" sz="3000" dirty="0">
                <a:solidFill>
                  <a:srgbClr val="000000"/>
                </a:solidFill>
              </a:rPr>
              <a:t>Just click on “Request Materials” from the Library’s web page and we’ll borrow them for you.</a:t>
            </a:r>
          </a:p>
        </p:txBody>
      </p:sp>
      <p:pic>
        <p:nvPicPr>
          <p:cNvPr id="13317" name="Picture 5"/>
          <p:cNvPicPr>
            <a:picLocks noChangeAspect="1" noChangeArrowheads="1"/>
          </p:cNvPicPr>
          <p:nvPr/>
        </p:nvPicPr>
        <p:blipFill>
          <a:blip r:embed="rId3" cstate="print"/>
          <a:srcRect/>
          <a:stretch>
            <a:fillRect/>
          </a:stretch>
        </p:blipFill>
        <p:spPr bwMode="auto">
          <a:xfrm>
            <a:off x="2743200" y="1598613"/>
            <a:ext cx="3352800" cy="2400300"/>
          </a:xfrm>
          <a:prstGeom prst="rect">
            <a:avLst/>
          </a:prstGeom>
          <a:noFill/>
          <a:ln w="9525">
            <a:noFill/>
            <a:miter lim="800000"/>
            <a:headEnd/>
            <a:tailEnd/>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8226" y="2019999"/>
            <a:ext cx="1600200" cy="155752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57488" y="2049868"/>
            <a:ext cx="1483486" cy="1443926"/>
          </a:xfrm>
          <a:prstGeom prst="rect">
            <a:avLst/>
          </a:prstGeom>
        </p:spPr>
      </p:pic>
    </p:spTree>
    <p:extLst>
      <p:ext uri="{BB962C8B-B14F-4D97-AF65-F5344CB8AC3E}">
        <p14:creationId xmlns:p14="http://schemas.microsoft.com/office/powerpoint/2010/main" val="3435533392"/>
      </p:ext>
    </p:extLst>
  </p:cSld>
  <p:clrMapOvr>
    <a:overrideClrMapping bg1="lt1" tx1="dk1" bg2="lt2" tx2="dk2" accent1="accent1" accent2="accent2" accent3="accent3" accent4="accent4" accent5="accent5" accent6="accent6" hlink="hlink" folHlink="folHlink"/>
  </p:clrMapOvr>
  <p:transition advTm="10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pic>
        <p:nvPicPr>
          <p:cNvPr id="1028" name="Picture 4" descr="http://www.wired.com/wp-content/uploads/2015/07/go-set-a-watchman-582x89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5045" y="1002191"/>
            <a:ext cx="2547302" cy="389699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4.darkroom.shortlist.com/980/4cf76e40b57c8a76b8ffba69fa58b46f:992d46ed8053d56285b62c05663b2915/atticus-finch-to-kill-a-mockingbir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83" y="1022678"/>
            <a:ext cx="2651185" cy="398163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assets.elleuk.com/thumbs/29399/harper-lee-author-february-2016-gett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4054" y="1844886"/>
            <a:ext cx="3081614" cy="308161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818735" y="903607"/>
            <a:ext cx="3658267" cy="4970591"/>
          </a:xfrm>
          <a:prstGeom prst="rect">
            <a:avLst/>
          </a:prstGeom>
          <a:noFill/>
          <a:ln w="15875">
            <a:solidFill>
              <a:schemeClr val="accent2">
                <a:lumMod val="50000"/>
              </a:schemeClr>
            </a:solidFill>
          </a:ln>
        </p:spPr>
        <p:txBody>
          <a:bodyPr wrap="square" rtlCol="0">
            <a:spAutoFit/>
          </a:bodyPr>
          <a:lstStyle/>
          <a:p>
            <a:pPr algn="ctr" fontAlgn="base">
              <a:spcBef>
                <a:spcPct val="0"/>
              </a:spcBef>
              <a:spcAft>
                <a:spcPct val="0"/>
              </a:spcAft>
            </a:pPr>
            <a:r>
              <a:rPr lang="en-US" sz="2800" b="1" dirty="0">
                <a:solidFill>
                  <a:srgbClr val="FFFFFF"/>
                </a:solidFill>
              </a:rPr>
              <a:t>Exploring </a:t>
            </a:r>
          </a:p>
          <a:p>
            <a:pPr algn="ctr" fontAlgn="base">
              <a:spcBef>
                <a:spcPct val="0"/>
              </a:spcBef>
              <a:spcAft>
                <a:spcPct val="0"/>
              </a:spcAft>
            </a:pPr>
            <a:r>
              <a:rPr lang="en-US" sz="2800" b="1" dirty="0">
                <a:solidFill>
                  <a:srgbClr val="FFFFFF"/>
                </a:solidFill>
              </a:rPr>
              <a:t>Harper Lee:</a:t>
            </a:r>
          </a:p>
          <a:p>
            <a:pPr algn="ctr" fontAlgn="base">
              <a:spcBef>
                <a:spcPct val="0"/>
              </a:spcBef>
              <a:spcAft>
                <a:spcPct val="0"/>
              </a:spcAft>
            </a:pPr>
            <a:endParaRPr lang="en-US" sz="2800" dirty="0">
              <a:solidFill>
                <a:srgbClr val="000000"/>
              </a:solidFill>
            </a:endParaRPr>
          </a:p>
          <a:p>
            <a:pPr algn="ctr" fontAlgn="base">
              <a:spcBef>
                <a:spcPct val="0"/>
              </a:spcBef>
              <a:spcAft>
                <a:spcPct val="0"/>
              </a:spcAft>
            </a:pPr>
            <a:endParaRPr lang="en-US" sz="2800" dirty="0">
              <a:solidFill>
                <a:srgbClr val="000000"/>
              </a:solidFill>
            </a:endParaRPr>
          </a:p>
          <a:p>
            <a:pPr algn="ctr" fontAlgn="base">
              <a:spcBef>
                <a:spcPct val="0"/>
              </a:spcBef>
              <a:spcAft>
                <a:spcPct val="0"/>
              </a:spcAft>
            </a:pPr>
            <a:endParaRPr lang="en-US" sz="2800" dirty="0">
              <a:solidFill>
                <a:srgbClr val="000000"/>
              </a:solidFill>
            </a:endParaRPr>
          </a:p>
          <a:p>
            <a:pPr algn="ctr" fontAlgn="base">
              <a:spcBef>
                <a:spcPct val="0"/>
              </a:spcBef>
              <a:spcAft>
                <a:spcPct val="0"/>
              </a:spcAft>
            </a:pPr>
            <a:endParaRPr lang="en-US" sz="2800" dirty="0">
              <a:solidFill>
                <a:srgbClr val="000000"/>
              </a:solidFill>
            </a:endParaRPr>
          </a:p>
          <a:p>
            <a:pPr algn="ctr" fontAlgn="base">
              <a:spcBef>
                <a:spcPct val="0"/>
              </a:spcBef>
              <a:spcAft>
                <a:spcPct val="0"/>
              </a:spcAft>
            </a:pPr>
            <a:endParaRPr lang="en-US" sz="2800" dirty="0">
              <a:solidFill>
                <a:srgbClr val="000000"/>
              </a:solidFill>
            </a:endParaRPr>
          </a:p>
          <a:p>
            <a:pPr algn="ctr" fontAlgn="base">
              <a:spcBef>
                <a:spcPct val="0"/>
              </a:spcBef>
              <a:spcAft>
                <a:spcPct val="0"/>
              </a:spcAft>
            </a:pPr>
            <a:endParaRPr lang="en-US" sz="2800" dirty="0">
              <a:solidFill>
                <a:srgbClr val="000000"/>
              </a:solidFill>
            </a:endParaRPr>
          </a:p>
          <a:p>
            <a:pPr algn="ctr" fontAlgn="base">
              <a:spcBef>
                <a:spcPct val="0"/>
              </a:spcBef>
              <a:spcAft>
                <a:spcPct val="0"/>
              </a:spcAft>
            </a:pPr>
            <a:endParaRPr lang="en-US" sz="900" dirty="0">
              <a:solidFill>
                <a:srgbClr val="000000"/>
              </a:solidFill>
            </a:endParaRPr>
          </a:p>
          <a:p>
            <a:pPr algn="ctr" fontAlgn="base">
              <a:spcBef>
                <a:spcPct val="0"/>
              </a:spcBef>
              <a:spcAft>
                <a:spcPct val="0"/>
              </a:spcAft>
            </a:pPr>
            <a:r>
              <a:rPr lang="en-US" sz="2800" dirty="0">
                <a:solidFill>
                  <a:srgbClr val="000000"/>
                </a:solidFill>
              </a:rPr>
              <a:t> </a:t>
            </a:r>
          </a:p>
          <a:p>
            <a:pPr algn="ctr" fontAlgn="base">
              <a:spcBef>
                <a:spcPct val="0"/>
              </a:spcBef>
              <a:spcAft>
                <a:spcPct val="0"/>
              </a:spcAft>
            </a:pPr>
            <a:r>
              <a:rPr lang="en-US" sz="2800" b="1" dirty="0">
                <a:solidFill>
                  <a:srgbClr val="FFFFFF"/>
                </a:solidFill>
              </a:rPr>
              <a:t>The Dichotomy of Atticus Finch</a:t>
            </a:r>
            <a:endParaRPr lang="en-US" sz="1000" b="1" dirty="0">
              <a:solidFill>
                <a:srgbClr val="FFFFFF"/>
              </a:solidFill>
            </a:endParaRPr>
          </a:p>
        </p:txBody>
      </p:sp>
      <p:sp>
        <p:nvSpPr>
          <p:cNvPr id="3" name="TextBox 2"/>
          <p:cNvSpPr txBox="1"/>
          <p:nvPr/>
        </p:nvSpPr>
        <p:spPr>
          <a:xfrm>
            <a:off x="271432" y="4946750"/>
            <a:ext cx="2700368" cy="1077218"/>
          </a:xfrm>
          <a:prstGeom prst="rect">
            <a:avLst/>
          </a:prstGeom>
          <a:noFill/>
        </p:spPr>
        <p:txBody>
          <a:bodyPr wrap="square" rtlCol="0">
            <a:spAutoFit/>
          </a:bodyPr>
          <a:lstStyle/>
          <a:p>
            <a:pPr fontAlgn="base">
              <a:spcBef>
                <a:spcPct val="0"/>
              </a:spcBef>
              <a:spcAft>
                <a:spcPct val="0"/>
              </a:spcAft>
            </a:pPr>
            <a:r>
              <a:rPr lang="en-US" sz="3200" dirty="0">
                <a:solidFill>
                  <a:srgbClr val="FFFFFF"/>
                </a:solidFill>
                <a:latin typeface="Algerian" panose="04020705040A02060702" pitchFamily="82" charset="0"/>
              </a:rPr>
              <a:t>Library Fund Raiser</a:t>
            </a:r>
            <a:endParaRPr lang="en-US" dirty="0">
              <a:solidFill>
                <a:srgbClr val="000000"/>
              </a:solidFill>
            </a:endParaRPr>
          </a:p>
        </p:txBody>
      </p:sp>
      <p:sp>
        <p:nvSpPr>
          <p:cNvPr id="4" name="TextBox 3"/>
          <p:cNvSpPr txBox="1"/>
          <p:nvPr/>
        </p:nvSpPr>
        <p:spPr>
          <a:xfrm>
            <a:off x="6934200" y="4919672"/>
            <a:ext cx="2775116" cy="1354217"/>
          </a:xfrm>
          <a:prstGeom prst="rect">
            <a:avLst/>
          </a:prstGeom>
          <a:noFill/>
        </p:spPr>
        <p:txBody>
          <a:bodyPr wrap="square" rtlCol="0">
            <a:spAutoFit/>
          </a:bodyPr>
          <a:lstStyle/>
          <a:p>
            <a:pPr fontAlgn="base">
              <a:spcBef>
                <a:spcPct val="0"/>
              </a:spcBef>
              <a:spcAft>
                <a:spcPct val="0"/>
              </a:spcAft>
            </a:pPr>
            <a:r>
              <a:rPr lang="en-US" sz="3200" dirty="0">
                <a:solidFill>
                  <a:srgbClr val="FFFFFF"/>
                </a:solidFill>
                <a:latin typeface="Algerian" panose="04020705040A02060702" pitchFamily="82" charset="0"/>
              </a:rPr>
              <a:t>Friday, April 29</a:t>
            </a:r>
          </a:p>
          <a:p>
            <a:pPr fontAlgn="base">
              <a:spcBef>
                <a:spcPct val="0"/>
              </a:spcBef>
              <a:spcAft>
                <a:spcPct val="0"/>
              </a:spcAft>
            </a:pPr>
            <a:endParaRPr lang="en-US" dirty="0">
              <a:solidFill>
                <a:srgbClr val="000000"/>
              </a:solidFill>
            </a:endParaRPr>
          </a:p>
        </p:txBody>
      </p:sp>
    </p:spTree>
    <p:extLst>
      <p:ext uri="{BB962C8B-B14F-4D97-AF65-F5344CB8AC3E}">
        <p14:creationId xmlns:p14="http://schemas.microsoft.com/office/powerpoint/2010/main" val="388049219"/>
      </p:ext>
    </p:extLst>
  </p:cSld>
  <p:clrMapOvr>
    <a:masterClrMapping/>
  </p:clrMapOvr>
  <p:transition advTm="20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6">
                <a:lumMod val="50000"/>
              </a:schemeClr>
            </a:gs>
            <a:gs pos="40000">
              <a:schemeClr val="accent6">
                <a:lumMod val="60000"/>
                <a:lumOff val="40000"/>
              </a:schemeClr>
            </a:gs>
            <a:gs pos="100000">
              <a:srgbClr val="0066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extBox 1"/>
          <p:cNvSpPr txBox="1"/>
          <p:nvPr/>
        </p:nvSpPr>
        <p:spPr>
          <a:xfrm>
            <a:off x="1600200" y="1524000"/>
            <a:ext cx="5181600" cy="3416320"/>
          </a:xfrm>
          <a:prstGeom prst="rect">
            <a:avLst/>
          </a:prstGeom>
          <a:noFill/>
        </p:spPr>
        <p:txBody>
          <a:bodyPr wrap="square" rtlCol="0">
            <a:spAutoFit/>
          </a:bodyPr>
          <a:lstStyle/>
          <a:p>
            <a:pPr algn="ctr" fontAlgn="base">
              <a:spcBef>
                <a:spcPct val="0"/>
              </a:spcBef>
              <a:spcAft>
                <a:spcPct val="0"/>
              </a:spcAft>
            </a:pPr>
            <a:r>
              <a:rPr lang="en-US" sz="5400" dirty="0">
                <a:solidFill>
                  <a:prstClr val="white"/>
                </a:solidFill>
                <a:latin typeface="Arial" pitchFamily="34" charset="0"/>
              </a:rPr>
              <a:t>Guest Wireless Access </a:t>
            </a:r>
          </a:p>
          <a:p>
            <a:pPr algn="ctr" fontAlgn="base">
              <a:spcBef>
                <a:spcPct val="0"/>
              </a:spcBef>
              <a:spcAft>
                <a:spcPct val="0"/>
              </a:spcAft>
            </a:pPr>
            <a:r>
              <a:rPr lang="en-US" sz="5400" dirty="0">
                <a:solidFill>
                  <a:prstClr val="white"/>
                </a:solidFill>
                <a:latin typeface="Arial" pitchFamily="34" charset="0"/>
              </a:rPr>
              <a:t>NOW </a:t>
            </a:r>
          </a:p>
          <a:p>
            <a:pPr algn="ctr" fontAlgn="base">
              <a:spcBef>
                <a:spcPct val="0"/>
              </a:spcBef>
              <a:spcAft>
                <a:spcPct val="0"/>
              </a:spcAft>
            </a:pPr>
            <a:r>
              <a:rPr lang="en-US" sz="5400" dirty="0">
                <a:solidFill>
                  <a:prstClr val="white"/>
                </a:solidFill>
                <a:latin typeface="Arial" pitchFamily="34" charset="0"/>
              </a:rPr>
              <a:t>Available!</a:t>
            </a:r>
          </a:p>
        </p:txBody>
      </p:sp>
      <p:sp>
        <p:nvSpPr>
          <p:cNvPr id="3" name="TextBox 2"/>
          <p:cNvSpPr txBox="1"/>
          <p:nvPr/>
        </p:nvSpPr>
        <p:spPr>
          <a:xfrm>
            <a:off x="7010400" y="2514600"/>
            <a:ext cx="2133600" cy="2677656"/>
          </a:xfrm>
          <a:prstGeom prst="rect">
            <a:avLst/>
          </a:prstGeom>
          <a:noFill/>
        </p:spPr>
        <p:txBody>
          <a:bodyPr wrap="square" rtlCol="0">
            <a:spAutoFit/>
          </a:bodyPr>
          <a:lstStyle/>
          <a:p>
            <a:pPr fontAlgn="base">
              <a:spcBef>
                <a:spcPct val="0"/>
              </a:spcBef>
              <a:spcAft>
                <a:spcPct val="0"/>
              </a:spcAft>
            </a:pPr>
            <a:r>
              <a:rPr lang="en-US" sz="2800" dirty="0">
                <a:solidFill>
                  <a:prstClr val="white"/>
                </a:solidFill>
                <a:latin typeface="Arial" pitchFamily="34" charset="0"/>
              </a:rPr>
              <a:t>Search Wireless in the UNCP  search for access instructions</a:t>
            </a:r>
          </a:p>
        </p:txBody>
      </p:sp>
      <p:pic>
        <p:nvPicPr>
          <p:cNvPr id="3074" name="Picture 2" descr="C:\Users\arndtr\AppData\Local\Microsoft\Windows\Temporary Internet Files\Content.IE5\RK60DCK7\Wireless-icon[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07" y="3914013"/>
            <a:ext cx="2528888" cy="202311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rndtr\AppData\Local\Microsoft\Windows\Temporary Internet Files\Content.IE5\RK60DCK7\Wireless-icon[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1237299"/>
            <a:ext cx="1378744" cy="110299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arndtr\AppData\Local\Microsoft\Windows\Temporary Internet Files\Content.IE5\RK60DCK7\Wireless-icon[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24262" y="4533580"/>
            <a:ext cx="1843088" cy="1474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809298"/>
      </p:ext>
    </p:extLst>
  </p:cSld>
  <p:clrMapOvr>
    <a:masterClrMapping/>
  </p:clrMapOvr>
  <mc:AlternateContent xmlns:mc="http://schemas.openxmlformats.org/markup-compatibility/2006" xmlns:p14="http://schemas.microsoft.com/office/powerpoint/2010/main">
    <mc:Choice Requires="p14">
      <p:transition spd="slow" p14:dur="2000" advTm="20000"/>
    </mc:Choice>
    <mc:Fallback xmlns="">
      <p:transition spd="slow" advTm="20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2667000" y="887627"/>
            <a:ext cx="6400800" cy="4985980"/>
          </a:xfrm>
          <a:prstGeom prst="rect">
            <a:avLst/>
          </a:prstGeom>
        </p:spPr>
        <p:txBody>
          <a:bodyPr wrap="square">
            <a:spAutoFit/>
          </a:bodyPr>
          <a:lstStyle/>
          <a:p>
            <a:pPr algn="ctr" fontAlgn="base">
              <a:spcBef>
                <a:spcPct val="0"/>
              </a:spcBef>
              <a:spcAft>
                <a:spcPct val="0"/>
              </a:spcAft>
            </a:pPr>
            <a:r>
              <a:rPr lang="en-US" sz="2800" dirty="0">
                <a:solidFill>
                  <a:srgbClr val="FFFFFF"/>
                </a:solidFill>
                <a:effectLst>
                  <a:outerShdw blurRad="50800" dist="38100" dir="2700000" algn="tl" rotWithShape="0">
                    <a:prstClr val="black">
                      <a:alpha val="40000"/>
                    </a:prstClr>
                  </a:outerShdw>
                </a:effectLst>
              </a:rPr>
              <a:t>Exam  Hours</a:t>
            </a:r>
          </a:p>
          <a:p>
            <a:pPr algn="ctr" fontAlgn="base">
              <a:spcBef>
                <a:spcPct val="0"/>
              </a:spcBef>
              <a:spcAft>
                <a:spcPct val="0"/>
              </a:spcAft>
            </a:pPr>
            <a:endParaRPr lang="en-US" sz="1000" dirty="0">
              <a:solidFill>
                <a:srgbClr val="FFFFFF"/>
              </a:solidFill>
              <a:effectLst>
                <a:outerShdw blurRad="50800" dist="38100" dir="2700000" algn="tl" rotWithShape="0">
                  <a:prstClr val="black">
                    <a:alpha val="40000"/>
                  </a:prstClr>
                </a:outerShdw>
              </a:effectLst>
            </a:endParaRPr>
          </a:p>
          <a:p>
            <a:pPr algn="ctr" fontAlgn="base">
              <a:spcBef>
                <a:spcPct val="0"/>
              </a:spcBef>
              <a:spcAft>
                <a:spcPct val="0"/>
              </a:spcAft>
            </a:pPr>
            <a:r>
              <a:rPr lang="en-US" sz="2800" dirty="0">
                <a:solidFill>
                  <a:srgbClr val="FFFFFF"/>
                </a:solidFill>
                <a:effectLst>
                  <a:outerShdw blurRad="50800" dist="38100" dir="2700000" algn="tl" rotWithShape="0">
                    <a:prstClr val="black">
                      <a:alpha val="40000"/>
                    </a:prstClr>
                  </a:outerShdw>
                </a:effectLst>
              </a:rPr>
              <a:t>Monday, April 25—Thursday, April 28</a:t>
            </a:r>
          </a:p>
          <a:p>
            <a:pPr algn="ctr" fontAlgn="base">
              <a:spcBef>
                <a:spcPct val="0"/>
              </a:spcBef>
              <a:spcAft>
                <a:spcPct val="0"/>
              </a:spcAft>
            </a:pPr>
            <a:r>
              <a:rPr lang="en-US" sz="2800" dirty="0">
                <a:solidFill>
                  <a:srgbClr val="FFFFFF"/>
                </a:solidFill>
                <a:effectLst>
                  <a:outerShdw blurRad="50800" dist="38100" dir="2700000" algn="tl" rotWithShape="0">
                    <a:prstClr val="black">
                      <a:alpha val="40000"/>
                    </a:prstClr>
                  </a:outerShdw>
                </a:effectLst>
              </a:rPr>
              <a:t>	7:30 a.m.—2 a.m.</a:t>
            </a:r>
          </a:p>
          <a:p>
            <a:pPr algn="ctr" fontAlgn="base">
              <a:spcBef>
                <a:spcPct val="0"/>
              </a:spcBef>
              <a:spcAft>
                <a:spcPct val="0"/>
              </a:spcAft>
            </a:pPr>
            <a:r>
              <a:rPr lang="en-US" sz="2800" dirty="0">
                <a:solidFill>
                  <a:srgbClr val="FFFFFF"/>
                </a:solidFill>
                <a:effectLst>
                  <a:outerShdw blurRad="50800" dist="38100" dir="2700000" algn="tl" rotWithShape="0">
                    <a:prstClr val="black">
                      <a:alpha val="40000"/>
                    </a:prstClr>
                  </a:outerShdw>
                </a:effectLst>
              </a:rPr>
              <a:t>Friday, April 29	 7:30 a.m.— 11 p.m.</a:t>
            </a:r>
          </a:p>
          <a:p>
            <a:pPr algn="ctr" fontAlgn="base">
              <a:spcBef>
                <a:spcPct val="0"/>
              </a:spcBef>
              <a:spcAft>
                <a:spcPct val="0"/>
              </a:spcAft>
            </a:pPr>
            <a:r>
              <a:rPr lang="en-US" sz="2800" dirty="0">
                <a:solidFill>
                  <a:srgbClr val="FFFFFF"/>
                </a:solidFill>
                <a:effectLst>
                  <a:outerShdw blurRad="50800" dist="38100" dir="2700000" algn="tl" rotWithShape="0">
                    <a:prstClr val="black">
                      <a:alpha val="40000"/>
                    </a:prstClr>
                  </a:outerShdw>
                </a:effectLst>
              </a:rPr>
              <a:t>Saturday April 30 	9 a.m.– 11 p.m.</a:t>
            </a:r>
          </a:p>
          <a:p>
            <a:pPr algn="ctr" fontAlgn="base">
              <a:spcBef>
                <a:spcPct val="0"/>
              </a:spcBef>
              <a:spcAft>
                <a:spcPct val="0"/>
              </a:spcAft>
            </a:pPr>
            <a:r>
              <a:rPr lang="en-US" sz="2800" dirty="0">
                <a:solidFill>
                  <a:srgbClr val="FFFFFF"/>
                </a:solidFill>
                <a:effectLst>
                  <a:outerShdw blurRad="50800" dist="38100" dir="2700000" algn="tl" rotWithShape="0">
                    <a:prstClr val="black">
                      <a:alpha val="40000"/>
                    </a:prstClr>
                  </a:outerShdw>
                </a:effectLst>
              </a:rPr>
              <a:t>Sunday, May 1	2 p.m.– 2 a.m.</a:t>
            </a:r>
          </a:p>
          <a:p>
            <a:pPr algn="ctr" fontAlgn="base">
              <a:spcBef>
                <a:spcPct val="0"/>
              </a:spcBef>
              <a:spcAft>
                <a:spcPct val="0"/>
              </a:spcAft>
            </a:pPr>
            <a:r>
              <a:rPr lang="en-US" sz="2800" dirty="0">
                <a:solidFill>
                  <a:srgbClr val="FFFFFF"/>
                </a:solidFill>
                <a:effectLst>
                  <a:outerShdw blurRad="50800" dist="38100" dir="2700000" algn="tl" rotWithShape="0">
                    <a:prstClr val="black">
                      <a:alpha val="40000"/>
                    </a:prstClr>
                  </a:outerShdw>
                </a:effectLst>
              </a:rPr>
              <a:t>Monday, May 2—Thursday May 5</a:t>
            </a:r>
          </a:p>
          <a:p>
            <a:pPr algn="ctr" fontAlgn="base">
              <a:spcBef>
                <a:spcPct val="0"/>
              </a:spcBef>
              <a:spcAft>
                <a:spcPct val="0"/>
              </a:spcAft>
            </a:pPr>
            <a:r>
              <a:rPr lang="en-US" sz="2800" dirty="0">
                <a:solidFill>
                  <a:srgbClr val="FFFFFF"/>
                </a:solidFill>
                <a:effectLst>
                  <a:outerShdw blurRad="50800" dist="38100" dir="2700000" algn="tl" rotWithShape="0">
                    <a:prstClr val="black">
                      <a:alpha val="40000"/>
                    </a:prstClr>
                  </a:outerShdw>
                </a:effectLst>
              </a:rPr>
              <a:t>	7:30 a.m.—2 a.m.</a:t>
            </a:r>
          </a:p>
          <a:p>
            <a:pPr algn="ctr" fontAlgn="base">
              <a:spcBef>
                <a:spcPct val="0"/>
              </a:spcBef>
              <a:spcAft>
                <a:spcPct val="0"/>
              </a:spcAft>
            </a:pPr>
            <a:r>
              <a:rPr lang="en-US" sz="2800" dirty="0">
                <a:solidFill>
                  <a:srgbClr val="FFFFFF"/>
                </a:solidFill>
                <a:effectLst>
                  <a:outerShdw blurRad="50800" dist="38100" dir="2700000" algn="tl" rotWithShape="0">
                    <a:prstClr val="black">
                      <a:alpha val="40000"/>
                    </a:prstClr>
                  </a:outerShdw>
                </a:effectLst>
              </a:rPr>
              <a:t>Friday, May 6	 7:30 a.m.—5 p.m.</a:t>
            </a:r>
          </a:p>
          <a:p>
            <a:pPr algn="ctr" fontAlgn="base">
              <a:spcBef>
                <a:spcPct val="0"/>
              </a:spcBef>
              <a:spcAft>
                <a:spcPct val="0"/>
              </a:spcAft>
            </a:pPr>
            <a:r>
              <a:rPr lang="en-US" sz="2800" dirty="0">
                <a:solidFill>
                  <a:srgbClr val="FFFFFF"/>
                </a:solidFill>
                <a:effectLst>
                  <a:outerShdw blurRad="50800" dist="38100" dir="2700000" algn="tl" rotWithShape="0">
                    <a:prstClr val="black">
                      <a:alpha val="40000"/>
                    </a:prstClr>
                  </a:outerShdw>
                </a:effectLst>
              </a:rPr>
              <a:t>Saturday, May 7 and Sunday, May 8   CLOSED</a:t>
            </a:r>
          </a:p>
        </p:txBody>
      </p:sp>
      <p:pic>
        <p:nvPicPr>
          <p:cNvPr id="1028" name="Picture 4" descr="C:\Users\arndtr\AppData\Local\Microsoft\Windows\Temporary Internet Files\Content.IE5\XNOGFODW\2680884765_c8150c3afb_z[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85800"/>
            <a:ext cx="2057400" cy="2733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092667"/>
      </p:ext>
    </p:extLst>
  </p:cSld>
  <p:clrMapOvr>
    <a:masterClrMapping/>
  </p:clrMapOvr>
  <p:transition advTm="20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 y="857250"/>
            <a:ext cx="5061797" cy="5143500"/>
          </a:xfrm>
          <a:prstGeom prst="rect">
            <a:avLst/>
          </a:prstGeom>
        </p:spPr>
      </p:pic>
      <p:pic>
        <p:nvPicPr>
          <p:cNvPr id="6" name="Picture 5"/>
          <p:cNvPicPr>
            <a:picLocks noChangeAspect="1"/>
          </p:cNvPicPr>
          <p:nvPr/>
        </p:nvPicPr>
        <p:blipFill>
          <a:blip r:embed="rId3"/>
          <a:stretch>
            <a:fillRect/>
          </a:stretch>
        </p:blipFill>
        <p:spPr>
          <a:xfrm rot="185777">
            <a:off x="1861372" y="3471228"/>
            <a:ext cx="1114613" cy="1666989"/>
          </a:xfrm>
          <a:prstGeom prst="rect">
            <a:avLst/>
          </a:prstGeom>
        </p:spPr>
      </p:pic>
      <p:sp>
        <p:nvSpPr>
          <p:cNvPr id="7" name="TextBox 6"/>
          <p:cNvSpPr txBox="1"/>
          <p:nvPr/>
        </p:nvSpPr>
        <p:spPr>
          <a:xfrm>
            <a:off x="5356342" y="1070097"/>
            <a:ext cx="3499945" cy="530913"/>
          </a:xfrm>
          <a:prstGeom prst="rect">
            <a:avLst/>
          </a:prstGeom>
          <a:noFill/>
        </p:spPr>
        <p:txBody>
          <a:bodyPr wrap="square" lIns="68579" tIns="34289" rIns="68579" bIns="34289" rtlCol="0">
            <a:spAutoFit/>
          </a:bodyPr>
          <a:lstStyle/>
          <a:p>
            <a:pPr defTabSz="685783"/>
            <a:r>
              <a:rPr lang="en-US" sz="3000" i="1" dirty="0">
                <a:solidFill>
                  <a:prstClr val="black"/>
                </a:solidFill>
              </a:rPr>
              <a:t>And the answer is…..</a:t>
            </a:r>
          </a:p>
        </p:txBody>
      </p:sp>
      <p:sp>
        <p:nvSpPr>
          <p:cNvPr id="8" name="TextBox 7"/>
          <p:cNvSpPr txBox="1"/>
          <p:nvPr/>
        </p:nvSpPr>
        <p:spPr>
          <a:xfrm>
            <a:off x="5474596" y="1862304"/>
            <a:ext cx="3669425" cy="900244"/>
          </a:xfrm>
          <a:prstGeom prst="rect">
            <a:avLst/>
          </a:prstGeom>
          <a:noFill/>
        </p:spPr>
        <p:txBody>
          <a:bodyPr wrap="square" lIns="68579" tIns="34289" rIns="68579" bIns="34289" rtlCol="0">
            <a:spAutoFit/>
          </a:bodyPr>
          <a:lstStyle/>
          <a:p>
            <a:pPr defTabSz="685783"/>
            <a:r>
              <a:rPr lang="en-US" sz="2700" dirty="0">
                <a:solidFill>
                  <a:prstClr val="black"/>
                </a:solidFill>
              </a:rPr>
              <a:t>Peer reviewed </a:t>
            </a:r>
            <a:r>
              <a:rPr lang="en-US" sz="2700" dirty="0" err="1">
                <a:solidFill>
                  <a:prstClr val="black"/>
                </a:solidFill>
              </a:rPr>
              <a:t>Journicles</a:t>
            </a:r>
            <a:r>
              <a:rPr lang="en-US" sz="2700" dirty="0">
                <a:solidFill>
                  <a:prstClr val="black"/>
                </a:solidFill>
              </a:rPr>
              <a:t> or even journal articles</a:t>
            </a:r>
          </a:p>
        </p:txBody>
      </p:sp>
      <p:sp>
        <p:nvSpPr>
          <p:cNvPr id="9" name="TextBox 8"/>
          <p:cNvSpPr txBox="1"/>
          <p:nvPr/>
        </p:nvSpPr>
        <p:spPr>
          <a:xfrm>
            <a:off x="5604642" y="3269429"/>
            <a:ext cx="3251638" cy="1731241"/>
          </a:xfrm>
          <a:prstGeom prst="rect">
            <a:avLst/>
          </a:prstGeom>
          <a:noFill/>
        </p:spPr>
        <p:txBody>
          <a:bodyPr wrap="square" lIns="68579" tIns="34289" rIns="68579" bIns="34289" rtlCol="0">
            <a:spAutoFit/>
          </a:bodyPr>
          <a:lstStyle/>
          <a:p>
            <a:pPr defTabSz="685783"/>
            <a:r>
              <a:rPr lang="en-US" sz="2700" dirty="0">
                <a:solidFill>
                  <a:prstClr val="black"/>
                </a:solidFill>
              </a:rPr>
              <a:t>The question is How can librarians help you with research assignments?</a:t>
            </a:r>
          </a:p>
        </p:txBody>
      </p:sp>
    </p:spTree>
    <p:extLst>
      <p:ext uri="{BB962C8B-B14F-4D97-AF65-F5344CB8AC3E}">
        <p14:creationId xmlns:p14="http://schemas.microsoft.com/office/powerpoint/2010/main" val="2622191116"/>
      </p:ext>
    </p:extLst>
  </p:cSld>
  <p:clrMapOvr>
    <a:masterClrMapping/>
  </p:clrMapOvr>
  <mc:AlternateContent xmlns:mc="http://schemas.openxmlformats.org/markup-compatibility/2006" xmlns:p14="http://schemas.microsoft.com/office/powerpoint/2010/main">
    <mc:Choice Requires="p14">
      <p:transition spd="slow" advTm="16000">
        <p14:flash/>
      </p:transition>
    </mc:Choice>
    <mc:Fallback xmlns="">
      <p:transition spd="slow" advTm="1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40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0"/>
                            </p:stCondLst>
                            <p:childTnLst>
                              <p:par>
                                <p:cTn id="11" presetID="14" presetClass="entr" presetSubtype="10" fill="hold" nodeType="afterEffect">
                                  <p:stCondLst>
                                    <p:cond delay="250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randombar(horizontal)">
                                      <p:cBhvr>
                                        <p:cTn id="13"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rndtr\AppData\Local\Microsoft\Windows\Temporary Internet Files\Content.IE5\30H74S84\thief[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25" y="990600"/>
            <a:ext cx="1971675" cy="23241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10000" y="1447813"/>
            <a:ext cx="4648200" cy="923307"/>
          </a:xfrm>
          <a:prstGeom prst="rect">
            <a:avLst/>
          </a:prstGeom>
          <a:noFill/>
        </p:spPr>
        <p:txBody>
          <a:bodyPr wrap="square" lIns="91418" tIns="45709" rIns="91418" bIns="45709" rtlCol="0">
            <a:spAutoFit/>
          </a:bodyPr>
          <a:lstStyle/>
          <a:p>
            <a:pPr algn="ctr"/>
            <a:r>
              <a:rPr lang="en-US" dirty="0"/>
              <a:t>Do not leave personal items unattended.</a:t>
            </a:r>
          </a:p>
          <a:p>
            <a:pPr algn="ctr"/>
            <a:endParaRPr lang="en-US" dirty="0"/>
          </a:p>
          <a:p>
            <a:pPr algn="ctr"/>
            <a:r>
              <a:rPr lang="en-US" dirty="0"/>
              <a:t>It only takes a second for you to lose your stuff!</a:t>
            </a:r>
          </a:p>
        </p:txBody>
      </p:sp>
      <p:sp>
        <p:nvSpPr>
          <p:cNvPr id="3" name="TextBox 2"/>
          <p:cNvSpPr txBox="1"/>
          <p:nvPr/>
        </p:nvSpPr>
        <p:spPr>
          <a:xfrm>
            <a:off x="3810000" y="3124210"/>
            <a:ext cx="2438400" cy="369310"/>
          </a:xfrm>
          <a:prstGeom prst="rect">
            <a:avLst/>
          </a:prstGeom>
          <a:noFill/>
        </p:spPr>
        <p:txBody>
          <a:bodyPr wrap="square" lIns="91418" tIns="45709" rIns="91418" bIns="45709" rtlCol="0">
            <a:spAutoFit/>
          </a:bodyPr>
          <a:lstStyle/>
          <a:p>
            <a:r>
              <a:rPr lang="en-US" dirty="0"/>
              <a:t>Laptop</a:t>
            </a:r>
          </a:p>
        </p:txBody>
      </p:sp>
      <p:sp>
        <p:nvSpPr>
          <p:cNvPr id="4" name="TextBox 3"/>
          <p:cNvSpPr txBox="1"/>
          <p:nvPr/>
        </p:nvSpPr>
        <p:spPr>
          <a:xfrm>
            <a:off x="4267200" y="4191010"/>
            <a:ext cx="2819400" cy="369310"/>
          </a:xfrm>
          <a:prstGeom prst="rect">
            <a:avLst/>
          </a:prstGeom>
          <a:noFill/>
        </p:spPr>
        <p:txBody>
          <a:bodyPr wrap="square" lIns="91418" tIns="45709" rIns="91418" bIns="45709" rtlCol="0">
            <a:spAutoFit/>
          </a:bodyPr>
          <a:lstStyle/>
          <a:p>
            <a:r>
              <a:rPr lang="en-US" dirty="0"/>
              <a:t>tablet</a:t>
            </a:r>
          </a:p>
        </p:txBody>
      </p:sp>
      <p:sp>
        <p:nvSpPr>
          <p:cNvPr id="5" name="TextBox 4"/>
          <p:cNvSpPr txBox="1"/>
          <p:nvPr/>
        </p:nvSpPr>
        <p:spPr>
          <a:xfrm>
            <a:off x="6629400" y="3314710"/>
            <a:ext cx="1981200" cy="369310"/>
          </a:xfrm>
          <a:prstGeom prst="rect">
            <a:avLst/>
          </a:prstGeom>
          <a:noFill/>
        </p:spPr>
        <p:txBody>
          <a:bodyPr wrap="square" lIns="91418" tIns="45709" rIns="91418" bIns="45709" rtlCol="0">
            <a:spAutoFit/>
          </a:bodyPr>
          <a:lstStyle/>
          <a:p>
            <a:r>
              <a:rPr lang="en-US" dirty="0"/>
              <a:t>textbooks</a:t>
            </a:r>
          </a:p>
        </p:txBody>
      </p:sp>
      <p:sp>
        <p:nvSpPr>
          <p:cNvPr id="6" name="TextBox 5"/>
          <p:cNvSpPr txBox="1"/>
          <p:nvPr/>
        </p:nvSpPr>
        <p:spPr>
          <a:xfrm>
            <a:off x="6477000" y="5193277"/>
            <a:ext cx="1905000" cy="369310"/>
          </a:xfrm>
          <a:prstGeom prst="rect">
            <a:avLst/>
          </a:prstGeom>
          <a:noFill/>
        </p:spPr>
        <p:txBody>
          <a:bodyPr wrap="square" lIns="91418" tIns="45709" rIns="91418" bIns="45709" rtlCol="0">
            <a:spAutoFit/>
          </a:bodyPr>
          <a:lstStyle/>
          <a:p>
            <a:r>
              <a:rPr lang="en-US" dirty="0"/>
              <a:t>Backpack</a:t>
            </a:r>
          </a:p>
        </p:txBody>
      </p:sp>
      <p:sp>
        <p:nvSpPr>
          <p:cNvPr id="7" name="TextBox 6"/>
          <p:cNvSpPr txBox="1"/>
          <p:nvPr/>
        </p:nvSpPr>
        <p:spPr>
          <a:xfrm>
            <a:off x="3886200" y="5105410"/>
            <a:ext cx="2514600" cy="369310"/>
          </a:xfrm>
          <a:prstGeom prst="rect">
            <a:avLst/>
          </a:prstGeom>
          <a:noFill/>
        </p:spPr>
        <p:txBody>
          <a:bodyPr wrap="square" lIns="91418" tIns="45709" rIns="91418" bIns="45709" rtlCol="0">
            <a:spAutoFit/>
          </a:bodyPr>
          <a:lstStyle/>
          <a:p>
            <a:r>
              <a:rPr lang="en-US" dirty="0"/>
              <a:t>smartphone</a:t>
            </a:r>
          </a:p>
        </p:txBody>
      </p:sp>
      <p:pic>
        <p:nvPicPr>
          <p:cNvPr id="4100" name="Picture 4" descr="C:\Users\arndtr\AppData\Local\Microsoft\Windows\Temporary Internet Files\Content.IE5\N0FZYMYB\laptop[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0959" y="2183671"/>
            <a:ext cx="1675279" cy="1423987"/>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arndtr\AppData\Local\Microsoft\Windows\Temporary Internet Files\Content.IE5\G5GTRFV8\2073251107_1d68d60707[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97517" y="3639441"/>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Users\arndtr\AppData\Local\Microsoft\Windows\Temporary Internet Files\Content.IE5\07S8FPB3\8540248801_741f1282f6_z[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56988" y="2680990"/>
            <a:ext cx="1002639" cy="1255752"/>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arndtr\AppData\Local\Microsoft\Windows\Temporary Internet Files\Content.IE5\XNOGFODW\Images-of-the-LG-G4-leak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8109" y="4401505"/>
            <a:ext cx="1161457" cy="1161457"/>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C:\Users\arndtr\AppData\Local\Microsoft\Windows\Temporary Internet Files\Content.IE5\N0FZYMYB\large-backpack-0-8994[1].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92107" y="4748504"/>
            <a:ext cx="916588" cy="1095323"/>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arndtr\AppData\Local\Microsoft\Windows\Temporary Internet Files\Content.IE5\9XT466A1\thief[1].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4400550"/>
            <a:ext cx="165735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585369"/>
      </p:ext>
    </p:extLst>
  </p:cSld>
  <p:clrMapOvr>
    <a:masterClrMapping/>
  </p:clrMapOvr>
  <mc:AlternateContent xmlns:mc="http://schemas.openxmlformats.org/markup-compatibility/2006" xmlns:p14="http://schemas.microsoft.com/office/powerpoint/2010/main">
    <mc:Choice Requires="p14">
      <p:transition spd="slow" p14:dur="2000" advTm="20000"/>
    </mc:Choice>
    <mc:Fallback xmlns="">
      <p:transition spd="slow"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105 -0.00062 C 0.01129 0.00092 0.01893 0.00463 0.02865 0.00772 C 0.03785 0.01606 0.04844 0.02038 0.05851 0.02408 C 0.06441 0.02934 0.07049 0.02995 0.07691 0.03211 C 0.08629 0.03922 0.09671 0.04292 0.10678 0.04663 C 0.11372 0.05466 0.12171 0.05528 0.12969 0.05867 C 0.14636 0.06578 0.16251 0.07442 0.17917 0.08122 C 0.18299 0.07998 0.18716 0.0806 0.19063 0.0772 C 0.19202 0.07597 0.19167 0.07165 0.19185 0.06887 C 0.1941 0.04478 0.19115 0.05775 0.19532 0.04231 C 0.19428 -0.00896 0.19289 -0.05961 0.19063 -0.11087 C 0.1915 -0.1433 0.18941 -0.1606 0.19983 -0.18469 C 0.20191 -0.206 0.20747 -0.22329 0.21372 -0.24182 C 0.21494 -0.25325 0.21685 -0.26251 0.22049 -0.27239 C 0.22223 -0.29463 0.23021 -0.33818 0.23785 -0.3564 C 0.2408 -0.3845 0.23594 -0.34651 0.24358 -0.37678 C 0.2474 -0.39191 0.24289 -0.39129 0.25157 -0.40334 C 0.25573 -0.42249 0.26216 -0.44658 0.27223 -0.45862 C 0.27431 -0.46109 0.27691 -0.46078 0.27917 -0.46264 C 0.28369 -0.46665 0.28681 -0.47066 0.29185 -0.47283 C 0.29532 -0.47437 0.30226 -0.47684 0.30226 -0.47653 C 0.31511 -0.47592 0.32431 -0.47808 0.3356 -0.47066 C 0.35764 -0.45584 0.32153 -0.47592 0.34237 -0.4648 C 0.34705 -0.45893 0.35018 -0.44936 0.35504 -0.44411 C 0.36268 -0.43577 0.37049 -0.42496 0.37917 -0.41971 C 0.38264 -0.41044 0.38837 -0.40427 0.39306 -0.39716 C 0.3974 -0.38141 0.40365 -0.3706 0.40903 -0.3564 C 0.4106 -0.34528 0.41494 -0.33972 0.41823 -0.32984 C 0.41997 -0.30729 0.42136 -0.30884 0.42865 -0.29092 C 0.4382 -0.26745 0.42622 -0.29494 0.43438 -0.26838 C 0.43646 -0.26159 0.44028 -0.25664 0.44237 -0.24985 C 0.45018 -0.22514 0.45643 -0.19766 0.46546 -0.17419 C 0.47119 -0.15967 0.47813 -0.14608 0.48386 -0.13126 C 0.48507 -0.12168 0.48594 -0.11829 0.49063 -0.11304 C 0.49497 -0.09512 0.50591 -0.06301 0.51372 -0.04973 C 0.51754 -0.0315 0.51841 -0.03212 0.52639 -0.021 C 0.52848 -0.01792 0.53039 -0.01452 0.53212 -0.01081 C 0.53299 -0.00896 0.53334 -0.00618 0.53438 -0.00464 C 0.54011 0.00432 0.55001 0.00772 0.5573 0.00957 C 0.56233 0.00895 0.56737 0.00926 0.57223 0.00772 C 0.57744 0.00617 0.58577 -0.01236 0.58837 -0.01699 C 0.59028 -0.02039 0.59323 -0.02162 0.59532 -0.02502 C 0.61233 -0.05189 0.5856 -0.01792 0.6066 -0.04355 C 0.61459 -0.08493 0.60157 -0.0244 0.61598 -0.06393 C 0.61737 -0.06795 0.61615 -0.07381 0.61719 -0.07814 C 0.6198 -0.09049 0.62466 -0.10223 0.62865 -0.11304 C 0.63004 -0.11705 0.63021 -0.12199 0.63212 -0.12539 C 0.63386 -0.12848 0.63664 -0.1294 0.63889 -0.13126 C 0.64115 -0.14268 0.64393 -0.15133 0.64705 -0.16214 C 0.64914 -0.18623 0.65643 -0.20661 0.66077 -0.22947 C 0.66337 -0.26406 0.65886 -0.23132 0.66771 -0.25417 C 0.6691 -0.25757 0.66893 -0.26251 0.66997 -0.26622 C 0.67535 -0.28413 0.67414 -0.28166 0.68039 -0.28876 C 0.68386 -0.29834 0.68438 -0.31007 0.68837 -0.31934 C 0.68924 -0.32119 0.69098 -0.32181 0.69185 -0.32366 C 0.69445 -0.3286 0.6974 -0.33354 0.69879 -0.34003 C 0.69948 -0.34343 0.69983 -0.34744 0.70105 -0.35022 C 0.7033 -0.35547 0.70903 -0.36443 0.70903 -0.36412 C 0.70938 -0.36659 0.70921 -0.36937 0.71025 -0.3706 C 0.71303 -0.37431 0.71945 -0.37863 0.71945 -0.37832 C 0.72726 -0.39315 0.7224 -0.38852 0.73438 -0.39099 C 0.74671 -0.38913 0.7474 -0.39037 0.75504 -0.37678 C 0.76146 -0.353 0.7632 -0.32737 0.76893 -0.30328 C 0.76407 -0.2412 0.76771 -0.30575 0.76893 -0.23163 C 0.76945 -0.20291 0.76476 -0.18067 0.76198 -0.1538 C 0.76216 -0.15226 0.76251 -0.13589 0.76424 -0.13126 C 0.7724 -0.11057 0.78959 -0.09605 0.80226 -0.08648 C 0.82379 -0.0698 0.81355 -0.07381 0.82744 -0.07011 C 0.83837 -0.06362 0.84462 -0.06146 0.85626 -0.05992 C 0.86806 -0.05621 0.87674 -0.05498 0.88959 -0.05374 C 0.91528 -0.05436 0.9408 -0.05436 0.9665 -0.05559 C 0.97535 -0.0559 0.98421 -0.06239 0.99306 -0.06393 C 1.02136 -0.07505 1.0481 -0.07845 1.07691 -0.0803 C 1.09063 -0.08246 1.10452 -0.08524 1.11823 -0.08833 C 1.12501 -0.09358 1.13195 -0.09605 1.13889 -0.10068 C 1.13924 -0.10285 1.14011 -0.10686 1.14011 -0.10655 " pathEditMode="relative" rAng="0" ptsTypes="fffffffffffffffffffffffffffffffffffffffffffffffffffffffffffffffffffffffffffA">
                                      <p:cBhvr>
                                        <p:cTn id="6" dur="2000" fill="hold"/>
                                        <p:tgtEl>
                                          <p:spTgt spid="4099"/>
                                        </p:tgtEl>
                                        <p:attrNameLst>
                                          <p:attrName>ppt_x</p:attrName>
                                          <p:attrName>ppt_y</p:attrName>
                                        </p:attrNameLst>
                                      </p:cBhvr>
                                      <p:rCtr x="56944" y="-19796"/>
                                    </p:animMotion>
                                  </p:childTnLst>
                                </p:cTn>
                              </p:par>
                              <p:par>
                                <p:cTn id="7" presetID="21" presetClass="exit" presetSubtype="1" fill="hold" nodeType="withEffect">
                                  <p:stCondLst>
                                    <p:cond delay="1000"/>
                                  </p:stCondLst>
                                  <p:childTnLst>
                                    <p:animEffect transition="out" filter="wheel(1)">
                                      <p:cBhvr>
                                        <p:cTn id="8" dur="500"/>
                                        <p:tgtEl>
                                          <p:spTgt spid="4100"/>
                                        </p:tgtEl>
                                      </p:cBhvr>
                                    </p:animEffect>
                                    <p:set>
                                      <p:cBhvr>
                                        <p:cTn id="9" dur="1" fill="hold">
                                          <p:stCondLst>
                                            <p:cond delay="499"/>
                                          </p:stCondLst>
                                        </p:cTn>
                                        <p:tgtEl>
                                          <p:spTgt spid="4100"/>
                                        </p:tgtEl>
                                        <p:attrNameLst>
                                          <p:attrName>style.visibility</p:attrName>
                                        </p:attrNameLst>
                                      </p:cBhvr>
                                      <p:to>
                                        <p:strVal val="hidden"/>
                                      </p:to>
                                    </p:set>
                                  </p:childTnLst>
                                </p:cTn>
                              </p:par>
                              <p:par>
                                <p:cTn id="10" presetID="31" presetClass="exit" presetSubtype="0" fill="hold" nodeType="withEffect">
                                  <p:stCondLst>
                                    <p:cond delay="1000"/>
                                  </p:stCondLst>
                                  <p:childTnLst>
                                    <p:anim calcmode="lin" valueType="num">
                                      <p:cBhvr>
                                        <p:cTn id="11" dur="1000"/>
                                        <p:tgtEl>
                                          <p:spTgt spid="4103"/>
                                        </p:tgtEl>
                                        <p:attrNameLst>
                                          <p:attrName>ppt_w</p:attrName>
                                        </p:attrNameLst>
                                      </p:cBhvr>
                                      <p:tavLst>
                                        <p:tav tm="0">
                                          <p:val>
                                            <p:strVal val="ppt_w"/>
                                          </p:val>
                                        </p:tav>
                                        <p:tav tm="100000">
                                          <p:val>
                                            <p:fltVal val="0"/>
                                          </p:val>
                                        </p:tav>
                                      </p:tavLst>
                                    </p:anim>
                                    <p:anim calcmode="lin" valueType="num">
                                      <p:cBhvr>
                                        <p:cTn id="12" dur="1000"/>
                                        <p:tgtEl>
                                          <p:spTgt spid="4103"/>
                                        </p:tgtEl>
                                        <p:attrNameLst>
                                          <p:attrName>ppt_h</p:attrName>
                                        </p:attrNameLst>
                                      </p:cBhvr>
                                      <p:tavLst>
                                        <p:tav tm="0">
                                          <p:val>
                                            <p:strVal val="ppt_h"/>
                                          </p:val>
                                        </p:tav>
                                        <p:tav tm="100000">
                                          <p:val>
                                            <p:fltVal val="0"/>
                                          </p:val>
                                        </p:tav>
                                      </p:tavLst>
                                    </p:anim>
                                    <p:anim calcmode="lin" valueType="num">
                                      <p:cBhvr>
                                        <p:cTn id="13" dur="1000"/>
                                        <p:tgtEl>
                                          <p:spTgt spid="4103"/>
                                        </p:tgtEl>
                                        <p:attrNameLst>
                                          <p:attrName>style.rotation</p:attrName>
                                        </p:attrNameLst>
                                      </p:cBhvr>
                                      <p:tavLst>
                                        <p:tav tm="0">
                                          <p:val>
                                            <p:fltVal val="0"/>
                                          </p:val>
                                        </p:tav>
                                        <p:tav tm="100000">
                                          <p:val>
                                            <p:fltVal val="90"/>
                                          </p:val>
                                        </p:tav>
                                      </p:tavLst>
                                    </p:anim>
                                    <p:animEffect transition="out" filter="fade">
                                      <p:cBhvr>
                                        <p:cTn id="14" dur="1000"/>
                                        <p:tgtEl>
                                          <p:spTgt spid="4103"/>
                                        </p:tgtEl>
                                      </p:cBhvr>
                                    </p:animEffect>
                                    <p:set>
                                      <p:cBhvr>
                                        <p:cTn id="15" dur="1" fill="hold">
                                          <p:stCondLst>
                                            <p:cond delay="999"/>
                                          </p:stCondLst>
                                        </p:cTn>
                                        <p:tgtEl>
                                          <p:spTgt spid="4103"/>
                                        </p:tgtEl>
                                        <p:attrNameLst>
                                          <p:attrName>style.visibility</p:attrName>
                                        </p:attrNameLst>
                                      </p:cBhvr>
                                      <p:to>
                                        <p:strVal val="hidden"/>
                                      </p:to>
                                    </p:set>
                                  </p:childTnLst>
                                </p:cTn>
                              </p:par>
                              <p:par>
                                <p:cTn id="16" presetID="31" presetClass="exit" presetSubtype="0" fill="hold" nodeType="withEffect">
                                  <p:stCondLst>
                                    <p:cond delay="1000"/>
                                  </p:stCondLst>
                                  <p:childTnLst>
                                    <p:anim calcmode="lin" valueType="num">
                                      <p:cBhvr>
                                        <p:cTn id="17" dur="1000"/>
                                        <p:tgtEl>
                                          <p:spTgt spid="4101"/>
                                        </p:tgtEl>
                                        <p:attrNameLst>
                                          <p:attrName>ppt_w</p:attrName>
                                        </p:attrNameLst>
                                      </p:cBhvr>
                                      <p:tavLst>
                                        <p:tav tm="0">
                                          <p:val>
                                            <p:strVal val="ppt_w"/>
                                          </p:val>
                                        </p:tav>
                                        <p:tav tm="100000">
                                          <p:val>
                                            <p:fltVal val="0"/>
                                          </p:val>
                                        </p:tav>
                                      </p:tavLst>
                                    </p:anim>
                                    <p:anim calcmode="lin" valueType="num">
                                      <p:cBhvr>
                                        <p:cTn id="18" dur="1000"/>
                                        <p:tgtEl>
                                          <p:spTgt spid="4101"/>
                                        </p:tgtEl>
                                        <p:attrNameLst>
                                          <p:attrName>ppt_h</p:attrName>
                                        </p:attrNameLst>
                                      </p:cBhvr>
                                      <p:tavLst>
                                        <p:tav tm="0">
                                          <p:val>
                                            <p:strVal val="ppt_h"/>
                                          </p:val>
                                        </p:tav>
                                        <p:tav tm="100000">
                                          <p:val>
                                            <p:fltVal val="0"/>
                                          </p:val>
                                        </p:tav>
                                      </p:tavLst>
                                    </p:anim>
                                    <p:anim calcmode="lin" valueType="num">
                                      <p:cBhvr>
                                        <p:cTn id="19" dur="1000"/>
                                        <p:tgtEl>
                                          <p:spTgt spid="4101"/>
                                        </p:tgtEl>
                                        <p:attrNameLst>
                                          <p:attrName>style.rotation</p:attrName>
                                        </p:attrNameLst>
                                      </p:cBhvr>
                                      <p:tavLst>
                                        <p:tav tm="0">
                                          <p:val>
                                            <p:fltVal val="0"/>
                                          </p:val>
                                        </p:tav>
                                        <p:tav tm="100000">
                                          <p:val>
                                            <p:fltVal val="90"/>
                                          </p:val>
                                        </p:tav>
                                      </p:tavLst>
                                    </p:anim>
                                    <p:animEffect transition="out" filter="fade">
                                      <p:cBhvr>
                                        <p:cTn id="20" dur="1000"/>
                                        <p:tgtEl>
                                          <p:spTgt spid="4101"/>
                                        </p:tgtEl>
                                      </p:cBhvr>
                                    </p:animEffect>
                                    <p:set>
                                      <p:cBhvr>
                                        <p:cTn id="21" dur="1" fill="hold">
                                          <p:stCondLst>
                                            <p:cond delay="999"/>
                                          </p:stCondLst>
                                        </p:cTn>
                                        <p:tgtEl>
                                          <p:spTgt spid="4101"/>
                                        </p:tgtEl>
                                        <p:attrNameLst>
                                          <p:attrName>style.visibility</p:attrName>
                                        </p:attrNameLst>
                                      </p:cBhvr>
                                      <p:to>
                                        <p:strVal val="hidden"/>
                                      </p:to>
                                    </p:set>
                                  </p:childTnLst>
                                </p:cTn>
                              </p:par>
                              <p:par>
                                <p:cTn id="22" presetID="31" presetClass="exit" presetSubtype="0" fill="hold" nodeType="withEffect">
                                  <p:stCondLst>
                                    <p:cond delay="1000"/>
                                  </p:stCondLst>
                                  <p:childTnLst>
                                    <p:anim calcmode="lin" valueType="num">
                                      <p:cBhvr>
                                        <p:cTn id="23" dur="1000"/>
                                        <p:tgtEl>
                                          <p:spTgt spid="4102"/>
                                        </p:tgtEl>
                                        <p:attrNameLst>
                                          <p:attrName>ppt_w</p:attrName>
                                        </p:attrNameLst>
                                      </p:cBhvr>
                                      <p:tavLst>
                                        <p:tav tm="0">
                                          <p:val>
                                            <p:strVal val="ppt_w"/>
                                          </p:val>
                                        </p:tav>
                                        <p:tav tm="100000">
                                          <p:val>
                                            <p:fltVal val="0"/>
                                          </p:val>
                                        </p:tav>
                                      </p:tavLst>
                                    </p:anim>
                                    <p:anim calcmode="lin" valueType="num">
                                      <p:cBhvr>
                                        <p:cTn id="24" dur="1000"/>
                                        <p:tgtEl>
                                          <p:spTgt spid="4102"/>
                                        </p:tgtEl>
                                        <p:attrNameLst>
                                          <p:attrName>ppt_h</p:attrName>
                                        </p:attrNameLst>
                                      </p:cBhvr>
                                      <p:tavLst>
                                        <p:tav tm="0">
                                          <p:val>
                                            <p:strVal val="ppt_h"/>
                                          </p:val>
                                        </p:tav>
                                        <p:tav tm="100000">
                                          <p:val>
                                            <p:fltVal val="0"/>
                                          </p:val>
                                        </p:tav>
                                      </p:tavLst>
                                    </p:anim>
                                    <p:anim calcmode="lin" valueType="num">
                                      <p:cBhvr>
                                        <p:cTn id="25" dur="1000"/>
                                        <p:tgtEl>
                                          <p:spTgt spid="4102"/>
                                        </p:tgtEl>
                                        <p:attrNameLst>
                                          <p:attrName>style.rotation</p:attrName>
                                        </p:attrNameLst>
                                      </p:cBhvr>
                                      <p:tavLst>
                                        <p:tav tm="0">
                                          <p:val>
                                            <p:fltVal val="0"/>
                                          </p:val>
                                        </p:tav>
                                        <p:tav tm="100000">
                                          <p:val>
                                            <p:fltVal val="90"/>
                                          </p:val>
                                        </p:tav>
                                      </p:tavLst>
                                    </p:anim>
                                    <p:animEffect transition="out" filter="fade">
                                      <p:cBhvr>
                                        <p:cTn id="26" dur="1000"/>
                                        <p:tgtEl>
                                          <p:spTgt spid="4102"/>
                                        </p:tgtEl>
                                      </p:cBhvr>
                                    </p:animEffect>
                                    <p:set>
                                      <p:cBhvr>
                                        <p:cTn id="27" dur="1" fill="hold">
                                          <p:stCondLst>
                                            <p:cond delay="999"/>
                                          </p:stCondLst>
                                        </p:cTn>
                                        <p:tgtEl>
                                          <p:spTgt spid="4102"/>
                                        </p:tgtEl>
                                        <p:attrNameLst>
                                          <p:attrName>style.visibility</p:attrName>
                                        </p:attrNameLst>
                                      </p:cBhvr>
                                      <p:to>
                                        <p:strVal val="hidden"/>
                                      </p:to>
                                    </p:set>
                                  </p:childTnLst>
                                </p:cTn>
                              </p:par>
                              <p:par>
                                <p:cTn id="28" presetID="31" presetClass="exit" presetSubtype="0" fill="hold" nodeType="withEffect">
                                  <p:stCondLst>
                                    <p:cond delay="1000"/>
                                  </p:stCondLst>
                                  <p:childTnLst>
                                    <p:anim calcmode="lin" valueType="num">
                                      <p:cBhvr>
                                        <p:cTn id="29" dur="1000"/>
                                        <p:tgtEl>
                                          <p:spTgt spid="4105"/>
                                        </p:tgtEl>
                                        <p:attrNameLst>
                                          <p:attrName>ppt_w</p:attrName>
                                        </p:attrNameLst>
                                      </p:cBhvr>
                                      <p:tavLst>
                                        <p:tav tm="0">
                                          <p:val>
                                            <p:strVal val="ppt_w"/>
                                          </p:val>
                                        </p:tav>
                                        <p:tav tm="100000">
                                          <p:val>
                                            <p:fltVal val="0"/>
                                          </p:val>
                                        </p:tav>
                                      </p:tavLst>
                                    </p:anim>
                                    <p:anim calcmode="lin" valueType="num">
                                      <p:cBhvr>
                                        <p:cTn id="30" dur="1000"/>
                                        <p:tgtEl>
                                          <p:spTgt spid="4105"/>
                                        </p:tgtEl>
                                        <p:attrNameLst>
                                          <p:attrName>ppt_h</p:attrName>
                                        </p:attrNameLst>
                                      </p:cBhvr>
                                      <p:tavLst>
                                        <p:tav tm="0">
                                          <p:val>
                                            <p:strVal val="ppt_h"/>
                                          </p:val>
                                        </p:tav>
                                        <p:tav tm="100000">
                                          <p:val>
                                            <p:fltVal val="0"/>
                                          </p:val>
                                        </p:tav>
                                      </p:tavLst>
                                    </p:anim>
                                    <p:anim calcmode="lin" valueType="num">
                                      <p:cBhvr>
                                        <p:cTn id="31" dur="1000"/>
                                        <p:tgtEl>
                                          <p:spTgt spid="4105"/>
                                        </p:tgtEl>
                                        <p:attrNameLst>
                                          <p:attrName>style.rotation</p:attrName>
                                        </p:attrNameLst>
                                      </p:cBhvr>
                                      <p:tavLst>
                                        <p:tav tm="0">
                                          <p:val>
                                            <p:fltVal val="0"/>
                                          </p:val>
                                        </p:tav>
                                        <p:tav tm="100000">
                                          <p:val>
                                            <p:fltVal val="90"/>
                                          </p:val>
                                        </p:tav>
                                      </p:tavLst>
                                    </p:anim>
                                    <p:animEffect transition="out" filter="fade">
                                      <p:cBhvr>
                                        <p:cTn id="32" dur="1000"/>
                                        <p:tgtEl>
                                          <p:spTgt spid="4105"/>
                                        </p:tgtEl>
                                      </p:cBhvr>
                                    </p:animEffect>
                                    <p:set>
                                      <p:cBhvr>
                                        <p:cTn id="33" dur="1" fill="hold">
                                          <p:stCondLst>
                                            <p:cond delay="999"/>
                                          </p:stCondLst>
                                        </p:cTn>
                                        <p:tgtEl>
                                          <p:spTgt spid="4105"/>
                                        </p:tgtEl>
                                        <p:attrNameLst>
                                          <p:attrName>style.visibility</p:attrName>
                                        </p:attrNameLst>
                                      </p:cBhvr>
                                      <p:to>
                                        <p:strVal val="hidden"/>
                                      </p:to>
                                    </p:set>
                                  </p:childTnLst>
                                </p:cTn>
                              </p:par>
                              <p:par>
                                <p:cTn id="34" presetID="31" presetClass="exit" presetSubtype="0" fill="hold" grpId="0" nodeType="withEffect">
                                  <p:stCondLst>
                                    <p:cond delay="1000"/>
                                  </p:stCondLst>
                                  <p:childTnLst>
                                    <p:anim calcmode="lin" valueType="num">
                                      <p:cBhvr>
                                        <p:cTn id="35" dur="1000"/>
                                        <p:tgtEl>
                                          <p:spTgt spid="3"/>
                                        </p:tgtEl>
                                        <p:attrNameLst>
                                          <p:attrName>ppt_w</p:attrName>
                                        </p:attrNameLst>
                                      </p:cBhvr>
                                      <p:tavLst>
                                        <p:tav tm="0">
                                          <p:val>
                                            <p:strVal val="ppt_w"/>
                                          </p:val>
                                        </p:tav>
                                        <p:tav tm="100000">
                                          <p:val>
                                            <p:fltVal val="0"/>
                                          </p:val>
                                        </p:tav>
                                      </p:tavLst>
                                    </p:anim>
                                    <p:anim calcmode="lin" valueType="num">
                                      <p:cBhvr>
                                        <p:cTn id="36" dur="1000"/>
                                        <p:tgtEl>
                                          <p:spTgt spid="3"/>
                                        </p:tgtEl>
                                        <p:attrNameLst>
                                          <p:attrName>ppt_h</p:attrName>
                                        </p:attrNameLst>
                                      </p:cBhvr>
                                      <p:tavLst>
                                        <p:tav tm="0">
                                          <p:val>
                                            <p:strVal val="ppt_h"/>
                                          </p:val>
                                        </p:tav>
                                        <p:tav tm="100000">
                                          <p:val>
                                            <p:fltVal val="0"/>
                                          </p:val>
                                        </p:tav>
                                      </p:tavLst>
                                    </p:anim>
                                    <p:anim calcmode="lin" valueType="num">
                                      <p:cBhvr>
                                        <p:cTn id="37" dur="1000"/>
                                        <p:tgtEl>
                                          <p:spTgt spid="3"/>
                                        </p:tgtEl>
                                        <p:attrNameLst>
                                          <p:attrName>style.rotation</p:attrName>
                                        </p:attrNameLst>
                                      </p:cBhvr>
                                      <p:tavLst>
                                        <p:tav tm="0">
                                          <p:val>
                                            <p:fltVal val="0"/>
                                          </p:val>
                                        </p:tav>
                                        <p:tav tm="100000">
                                          <p:val>
                                            <p:fltVal val="90"/>
                                          </p:val>
                                        </p:tav>
                                      </p:tavLst>
                                    </p:anim>
                                    <p:animEffect transition="out" filter="fade">
                                      <p:cBhvr>
                                        <p:cTn id="38" dur="1000"/>
                                        <p:tgtEl>
                                          <p:spTgt spid="3"/>
                                        </p:tgtEl>
                                      </p:cBhvr>
                                    </p:animEffect>
                                    <p:set>
                                      <p:cBhvr>
                                        <p:cTn id="39" dur="1" fill="hold">
                                          <p:stCondLst>
                                            <p:cond delay="999"/>
                                          </p:stCondLst>
                                        </p:cTn>
                                        <p:tgtEl>
                                          <p:spTgt spid="3"/>
                                        </p:tgtEl>
                                        <p:attrNameLst>
                                          <p:attrName>style.visibility</p:attrName>
                                        </p:attrNameLst>
                                      </p:cBhvr>
                                      <p:to>
                                        <p:strVal val="hidden"/>
                                      </p:to>
                                    </p:set>
                                  </p:childTnLst>
                                </p:cTn>
                              </p:par>
                              <p:par>
                                <p:cTn id="40" presetID="53" presetClass="exit" presetSubtype="32" fill="hold" grpId="0" nodeType="withEffect">
                                  <p:stCondLst>
                                    <p:cond delay="1000"/>
                                  </p:stCondLst>
                                  <p:childTnLst>
                                    <p:anim calcmode="lin" valueType="num">
                                      <p:cBhvr>
                                        <p:cTn id="41" dur="500"/>
                                        <p:tgtEl>
                                          <p:spTgt spid="4"/>
                                        </p:tgtEl>
                                        <p:attrNameLst>
                                          <p:attrName>ppt_w</p:attrName>
                                        </p:attrNameLst>
                                      </p:cBhvr>
                                      <p:tavLst>
                                        <p:tav tm="0">
                                          <p:val>
                                            <p:strVal val="ppt_w"/>
                                          </p:val>
                                        </p:tav>
                                        <p:tav tm="100000">
                                          <p:val>
                                            <p:fltVal val="0"/>
                                          </p:val>
                                        </p:tav>
                                      </p:tavLst>
                                    </p:anim>
                                    <p:anim calcmode="lin" valueType="num">
                                      <p:cBhvr>
                                        <p:cTn id="42" dur="500"/>
                                        <p:tgtEl>
                                          <p:spTgt spid="4"/>
                                        </p:tgtEl>
                                        <p:attrNameLst>
                                          <p:attrName>ppt_h</p:attrName>
                                        </p:attrNameLst>
                                      </p:cBhvr>
                                      <p:tavLst>
                                        <p:tav tm="0">
                                          <p:val>
                                            <p:strVal val="ppt_h"/>
                                          </p:val>
                                        </p:tav>
                                        <p:tav tm="100000">
                                          <p:val>
                                            <p:fltVal val="0"/>
                                          </p:val>
                                        </p:tav>
                                      </p:tavLst>
                                    </p:anim>
                                    <p:animEffect transition="out" filter="fade">
                                      <p:cBhvr>
                                        <p:cTn id="43" dur="500"/>
                                        <p:tgtEl>
                                          <p:spTgt spid="4"/>
                                        </p:tgtEl>
                                      </p:cBhvr>
                                    </p:animEffect>
                                    <p:set>
                                      <p:cBhvr>
                                        <p:cTn id="44" dur="1" fill="hold">
                                          <p:stCondLst>
                                            <p:cond delay="499"/>
                                          </p:stCondLst>
                                        </p:cTn>
                                        <p:tgtEl>
                                          <p:spTgt spid="4"/>
                                        </p:tgtEl>
                                        <p:attrNameLst>
                                          <p:attrName>style.visibility</p:attrName>
                                        </p:attrNameLst>
                                      </p:cBhvr>
                                      <p:to>
                                        <p:strVal val="hidden"/>
                                      </p:to>
                                    </p:set>
                                  </p:childTnLst>
                                </p:cTn>
                              </p:par>
                              <p:par>
                                <p:cTn id="45" presetID="31" presetClass="exit" presetSubtype="0" fill="hold" grpId="0" nodeType="withEffect">
                                  <p:stCondLst>
                                    <p:cond delay="1000"/>
                                  </p:stCondLst>
                                  <p:childTnLst>
                                    <p:anim calcmode="lin" valueType="num">
                                      <p:cBhvr>
                                        <p:cTn id="46" dur="1000"/>
                                        <p:tgtEl>
                                          <p:spTgt spid="7"/>
                                        </p:tgtEl>
                                        <p:attrNameLst>
                                          <p:attrName>ppt_w</p:attrName>
                                        </p:attrNameLst>
                                      </p:cBhvr>
                                      <p:tavLst>
                                        <p:tav tm="0">
                                          <p:val>
                                            <p:strVal val="ppt_w"/>
                                          </p:val>
                                        </p:tav>
                                        <p:tav tm="100000">
                                          <p:val>
                                            <p:fltVal val="0"/>
                                          </p:val>
                                        </p:tav>
                                      </p:tavLst>
                                    </p:anim>
                                    <p:anim calcmode="lin" valueType="num">
                                      <p:cBhvr>
                                        <p:cTn id="47" dur="1000"/>
                                        <p:tgtEl>
                                          <p:spTgt spid="7"/>
                                        </p:tgtEl>
                                        <p:attrNameLst>
                                          <p:attrName>ppt_h</p:attrName>
                                        </p:attrNameLst>
                                      </p:cBhvr>
                                      <p:tavLst>
                                        <p:tav tm="0">
                                          <p:val>
                                            <p:strVal val="ppt_h"/>
                                          </p:val>
                                        </p:tav>
                                        <p:tav tm="100000">
                                          <p:val>
                                            <p:fltVal val="0"/>
                                          </p:val>
                                        </p:tav>
                                      </p:tavLst>
                                    </p:anim>
                                    <p:anim calcmode="lin" valueType="num">
                                      <p:cBhvr>
                                        <p:cTn id="48" dur="1000"/>
                                        <p:tgtEl>
                                          <p:spTgt spid="7"/>
                                        </p:tgtEl>
                                        <p:attrNameLst>
                                          <p:attrName>style.rotation</p:attrName>
                                        </p:attrNameLst>
                                      </p:cBhvr>
                                      <p:tavLst>
                                        <p:tav tm="0">
                                          <p:val>
                                            <p:fltVal val="0"/>
                                          </p:val>
                                        </p:tav>
                                        <p:tav tm="100000">
                                          <p:val>
                                            <p:fltVal val="90"/>
                                          </p:val>
                                        </p:tav>
                                      </p:tavLst>
                                    </p:anim>
                                    <p:animEffect transition="out" filter="fade">
                                      <p:cBhvr>
                                        <p:cTn id="49" dur="1000"/>
                                        <p:tgtEl>
                                          <p:spTgt spid="7"/>
                                        </p:tgtEl>
                                      </p:cBhvr>
                                    </p:animEffect>
                                    <p:set>
                                      <p:cBhvr>
                                        <p:cTn id="50" dur="1" fill="hold">
                                          <p:stCondLst>
                                            <p:cond delay="999"/>
                                          </p:stCondLst>
                                        </p:cTn>
                                        <p:tgtEl>
                                          <p:spTgt spid="7"/>
                                        </p:tgtEl>
                                        <p:attrNameLst>
                                          <p:attrName>style.visibility</p:attrName>
                                        </p:attrNameLst>
                                      </p:cBhvr>
                                      <p:to>
                                        <p:strVal val="hidden"/>
                                      </p:to>
                                    </p:set>
                                  </p:childTnLst>
                                </p:cTn>
                              </p:par>
                              <p:par>
                                <p:cTn id="51" presetID="31" presetClass="exit" presetSubtype="0" fill="hold" grpId="0" nodeType="withEffect">
                                  <p:stCondLst>
                                    <p:cond delay="1000"/>
                                  </p:stCondLst>
                                  <p:childTnLst>
                                    <p:anim calcmode="lin" valueType="num">
                                      <p:cBhvr>
                                        <p:cTn id="52" dur="1000"/>
                                        <p:tgtEl>
                                          <p:spTgt spid="5"/>
                                        </p:tgtEl>
                                        <p:attrNameLst>
                                          <p:attrName>ppt_w</p:attrName>
                                        </p:attrNameLst>
                                      </p:cBhvr>
                                      <p:tavLst>
                                        <p:tav tm="0">
                                          <p:val>
                                            <p:strVal val="ppt_w"/>
                                          </p:val>
                                        </p:tav>
                                        <p:tav tm="100000">
                                          <p:val>
                                            <p:fltVal val="0"/>
                                          </p:val>
                                        </p:tav>
                                      </p:tavLst>
                                    </p:anim>
                                    <p:anim calcmode="lin" valueType="num">
                                      <p:cBhvr>
                                        <p:cTn id="53" dur="1000"/>
                                        <p:tgtEl>
                                          <p:spTgt spid="5"/>
                                        </p:tgtEl>
                                        <p:attrNameLst>
                                          <p:attrName>ppt_h</p:attrName>
                                        </p:attrNameLst>
                                      </p:cBhvr>
                                      <p:tavLst>
                                        <p:tav tm="0">
                                          <p:val>
                                            <p:strVal val="ppt_h"/>
                                          </p:val>
                                        </p:tav>
                                        <p:tav tm="100000">
                                          <p:val>
                                            <p:fltVal val="0"/>
                                          </p:val>
                                        </p:tav>
                                      </p:tavLst>
                                    </p:anim>
                                    <p:anim calcmode="lin" valueType="num">
                                      <p:cBhvr>
                                        <p:cTn id="54" dur="1000"/>
                                        <p:tgtEl>
                                          <p:spTgt spid="5"/>
                                        </p:tgtEl>
                                        <p:attrNameLst>
                                          <p:attrName>style.rotation</p:attrName>
                                        </p:attrNameLst>
                                      </p:cBhvr>
                                      <p:tavLst>
                                        <p:tav tm="0">
                                          <p:val>
                                            <p:fltVal val="0"/>
                                          </p:val>
                                        </p:tav>
                                        <p:tav tm="100000">
                                          <p:val>
                                            <p:fltVal val="90"/>
                                          </p:val>
                                        </p:tav>
                                      </p:tavLst>
                                    </p:anim>
                                    <p:animEffect transition="out" filter="fade">
                                      <p:cBhvr>
                                        <p:cTn id="55" dur="1000"/>
                                        <p:tgtEl>
                                          <p:spTgt spid="5"/>
                                        </p:tgtEl>
                                      </p:cBhvr>
                                    </p:animEffect>
                                    <p:set>
                                      <p:cBhvr>
                                        <p:cTn id="56" dur="1" fill="hold">
                                          <p:stCondLst>
                                            <p:cond delay="999"/>
                                          </p:stCondLst>
                                        </p:cTn>
                                        <p:tgtEl>
                                          <p:spTgt spid="5"/>
                                        </p:tgtEl>
                                        <p:attrNameLst>
                                          <p:attrName>style.visibility</p:attrName>
                                        </p:attrNameLst>
                                      </p:cBhvr>
                                      <p:to>
                                        <p:strVal val="hidden"/>
                                      </p:to>
                                    </p:set>
                                  </p:childTnLst>
                                </p:cTn>
                              </p:par>
                              <p:par>
                                <p:cTn id="57" presetID="31" presetClass="exit" presetSubtype="0" fill="hold" grpId="0" nodeType="withEffect">
                                  <p:stCondLst>
                                    <p:cond delay="1000"/>
                                  </p:stCondLst>
                                  <p:childTnLst>
                                    <p:anim calcmode="lin" valueType="num">
                                      <p:cBhvr>
                                        <p:cTn id="58" dur="1000"/>
                                        <p:tgtEl>
                                          <p:spTgt spid="6"/>
                                        </p:tgtEl>
                                        <p:attrNameLst>
                                          <p:attrName>ppt_w</p:attrName>
                                        </p:attrNameLst>
                                      </p:cBhvr>
                                      <p:tavLst>
                                        <p:tav tm="0">
                                          <p:val>
                                            <p:strVal val="ppt_w"/>
                                          </p:val>
                                        </p:tav>
                                        <p:tav tm="100000">
                                          <p:val>
                                            <p:fltVal val="0"/>
                                          </p:val>
                                        </p:tav>
                                      </p:tavLst>
                                    </p:anim>
                                    <p:anim calcmode="lin" valueType="num">
                                      <p:cBhvr>
                                        <p:cTn id="59" dur="1000"/>
                                        <p:tgtEl>
                                          <p:spTgt spid="6"/>
                                        </p:tgtEl>
                                        <p:attrNameLst>
                                          <p:attrName>ppt_h</p:attrName>
                                        </p:attrNameLst>
                                      </p:cBhvr>
                                      <p:tavLst>
                                        <p:tav tm="0">
                                          <p:val>
                                            <p:strVal val="ppt_h"/>
                                          </p:val>
                                        </p:tav>
                                        <p:tav tm="100000">
                                          <p:val>
                                            <p:fltVal val="0"/>
                                          </p:val>
                                        </p:tav>
                                      </p:tavLst>
                                    </p:anim>
                                    <p:anim calcmode="lin" valueType="num">
                                      <p:cBhvr>
                                        <p:cTn id="60" dur="1000"/>
                                        <p:tgtEl>
                                          <p:spTgt spid="6"/>
                                        </p:tgtEl>
                                        <p:attrNameLst>
                                          <p:attrName>style.rotation</p:attrName>
                                        </p:attrNameLst>
                                      </p:cBhvr>
                                      <p:tavLst>
                                        <p:tav tm="0">
                                          <p:val>
                                            <p:fltVal val="0"/>
                                          </p:val>
                                        </p:tav>
                                        <p:tav tm="100000">
                                          <p:val>
                                            <p:fltVal val="90"/>
                                          </p:val>
                                        </p:tav>
                                      </p:tavLst>
                                    </p:anim>
                                    <p:animEffect transition="out" filter="fade">
                                      <p:cBhvr>
                                        <p:cTn id="61" dur="1000"/>
                                        <p:tgtEl>
                                          <p:spTgt spid="6"/>
                                        </p:tgtEl>
                                      </p:cBhvr>
                                    </p:animEffect>
                                    <p:set>
                                      <p:cBhvr>
                                        <p:cTn id="62"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44000">
              <a:srgbClr val="FF4747"/>
            </a:gs>
            <a:gs pos="23320">
              <a:srgbClr val="C00000"/>
            </a:gs>
            <a:gs pos="0">
              <a:srgbClr val="C00000"/>
            </a:gs>
            <a:gs pos="76000">
              <a:srgbClr val="FFA3A3"/>
            </a:gs>
            <a:gs pos="100000">
              <a:srgbClr val="CD3D25"/>
            </a:gs>
          </a:gsLst>
          <a:lin ang="5400000" scaled="0"/>
        </a:gradFill>
        <a:effectLst/>
      </p:bgPr>
    </p:bg>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457200" y="1136650"/>
            <a:ext cx="3505200" cy="4730750"/>
          </a:xfrm>
          <a:prstGeom prst="rect">
            <a:avLst/>
          </a:prstGeom>
          <a:noFill/>
          <a:ln w="9525">
            <a:noFill/>
            <a:miter lim="800000"/>
            <a:headEnd/>
            <a:tailEnd/>
          </a:ln>
        </p:spPr>
      </p:pic>
      <p:sp>
        <p:nvSpPr>
          <p:cNvPr id="3" name="TextBox 2"/>
          <p:cNvSpPr txBox="1"/>
          <p:nvPr/>
        </p:nvSpPr>
        <p:spPr>
          <a:xfrm>
            <a:off x="5715000" y="990704"/>
            <a:ext cx="2286000" cy="4524287"/>
          </a:xfrm>
          <a:prstGeom prst="rect">
            <a:avLst/>
          </a:prstGeom>
          <a:noFill/>
        </p:spPr>
        <p:txBody>
          <a:bodyPr wrap="square" lIns="91412" tIns="45706" rIns="91412" bIns="45706" rtlCol="0">
            <a:spAutoFit/>
          </a:bodyPr>
          <a:lstStyle/>
          <a:p>
            <a:pPr fontAlgn="base">
              <a:spcBef>
                <a:spcPct val="0"/>
              </a:spcBef>
              <a:spcAft>
                <a:spcPct val="0"/>
              </a:spcAft>
            </a:pPr>
            <a:r>
              <a:rPr lang="en-US" sz="2400" b="1" dirty="0">
                <a:solidFill>
                  <a:srgbClr val="FFFFFF"/>
                </a:solidFill>
              </a:rPr>
              <a:t>Library Book sale!!!!</a:t>
            </a:r>
          </a:p>
          <a:p>
            <a:pPr fontAlgn="base">
              <a:spcBef>
                <a:spcPct val="0"/>
              </a:spcBef>
              <a:spcAft>
                <a:spcPct val="0"/>
              </a:spcAft>
            </a:pPr>
            <a:endParaRPr lang="en-US" sz="2400" b="1" dirty="0">
              <a:solidFill>
                <a:srgbClr val="FFFFFF"/>
              </a:solidFill>
            </a:endParaRPr>
          </a:p>
          <a:p>
            <a:pPr fontAlgn="base">
              <a:spcBef>
                <a:spcPct val="0"/>
              </a:spcBef>
              <a:spcAft>
                <a:spcPct val="0"/>
              </a:spcAft>
            </a:pPr>
            <a:r>
              <a:rPr lang="en-US" sz="2400" b="1" dirty="0">
                <a:solidFill>
                  <a:srgbClr val="FFFFFF"/>
                </a:solidFill>
              </a:rPr>
              <a:t>ALL BOOKS $1.00</a:t>
            </a:r>
          </a:p>
          <a:p>
            <a:pPr fontAlgn="base">
              <a:spcBef>
                <a:spcPct val="0"/>
              </a:spcBef>
              <a:spcAft>
                <a:spcPct val="0"/>
              </a:spcAft>
            </a:pPr>
            <a:endParaRPr lang="en-US" sz="2400" b="1" dirty="0">
              <a:solidFill>
                <a:srgbClr val="FFFFFF"/>
              </a:solidFill>
            </a:endParaRPr>
          </a:p>
          <a:p>
            <a:pPr fontAlgn="base">
              <a:spcBef>
                <a:spcPct val="0"/>
              </a:spcBef>
              <a:spcAft>
                <a:spcPct val="0"/>
              </a:spcAft>
            </a:pPr>
            <a:r>
              <a:rPr lang="en-US" sz="2400" b="1" dirty="0">
                <a:solidFill>
                  <a:srgbClr val="FFFFFF"/>
                </a:solidFill>
              </a:rPr>
              <a:t>See the bookcase</a:t>
            </a:r>
          </a:p>
          <a:p>
            <a:pPr fontAlgn="base">
              <a:spcBef>
                <a:spcPct val="0"/>
              </a:spcBef>
              <a:spcAft>
                <a:spcPct val="0"/>
              </a:spcAft>
            </a:pPr>
            <a:endParaRPr lang="en-US" sz="2400" b="1" dirty="0">
              <a:solidFill>
                <a:srgbClr val="FFFFFF"/>
              </a:solidFill>
            </a:endParaRPr>
          </a:p>
          <a:p>
            <a:pPr fontAlgn="base">
              <a:spcBef>
                <a:spcPct val="0"/>
              </a:spcBef>
              <a:spcAft>
                <a:spcPct val="0"/>
              </a:spcAft>
            </a:pPr>
            <a:r>
              <a:rPr lang="en-US" sz="2400" b="1" dirty="0">
                <a:solidFill>
                  <a:srgbClr val="FFFFFF"/>
                </a:solidFill>
              </a:rPr>
              <a:t>Pay at the Reference Desk.</a:t>
            </a:r>
          </a:p>
        </p:txBody>
      </p:sp>
      <p:pic>
        <p:nvPicPr>
          <p:cNvPr id="69634" name="Picture 2" descr="C:\Users\refdesk\AppData\Local\Microsoft\Windows\Temporary Internet Files\Content.IE5\0TABBXOH\MC90043799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4835" y="4137131"/>
            <a:ext cx="1816100" cy="1730375"/>
          </a:xfrm>
          <a:prstGeom prst="rect">
            <a:avLst/>
          </a:prstGeom>
          <a:noFill/>
          <a:extLst>
            <a:ext uri="{909E8E84-426E-40DD-AFC4-6F175D3DCCD1}">
              <a14:hiddenFill xmlns:a14="http://schemas.microsoft.com/office/drawing/2010/main">
                <a:solidFill>
                  <a:srgbClr val="FFFFFF"/>
                </a:solidFill>
              </a14:hiddenFill>
            </a:ext>
          </a:extLst>
        </p:spPr>
      </p:pic>
      <p:pic>
        <p:nvPicPr>
          <p:cNvPr id="31746" name="Picture 2" descr="C:\Users\arndtr\AppData\Local\Microsoft\Windows\Temporary Internet Files\Content.IE5\XNOGFODW\medium-little-green-alien-66.6-9051[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0204" y="2747887"/>
            <a:ext cx="1447064" cy="2778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981173"/>
      </p:ext>
    </p:extLst>
  </p:cSld>
  <p:clrMapOvr>
    <a:masterClrMapping/>
  </p:clrMapOvr>
  <p:transition advTm="20000">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808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FF"/>
                </a:solidFill>
                <a:effectLst/>
              </a:rPr>
              <a:t>Printing and Copying</a:t>
            </a:r>
            <a:endParaRPr lang="en-US" dirty="0">
              <a:solidFill>
                <a:srgbClr val="FFFFFF"/>
              </a:solidFill>
              <a:effectLst/>
            </a:endParaRPr>
          </a:p>
        </p:txBody>
      </p:sp>
      <p:sp>
        <p:nvSpPr>
          <p:cNvPr id="3" name="Content Placeholder 2"/>
          <p:cNvSpPr>
            <a:spLocks noGrp="1"/>
          </p:cNvSpPr>
          <p:nvPr>
            <p:ph idx="1"/>
          </p:nvPr>
        </p:nvSpPr>
        <p:spPr/>
        <p:txBody>
          <a:bodyPr/>
          <a:lstStyle/>
          <a:p>
            <a:r>
              <a:rPr lang="en-US" dirty="0" smtClean="0">
                <a:solidFill>
                  <a:srgbClr val="FFFFFF"/>
                </a:solidFill>
                <a:effectLst/>
              </a:rPr>
              <a:t>Use your </a:t>
            </a:r>
            <a:r>
              <a:rPr lang="en-US" dirty="0" err="1" smtClean="0">
                <a:solidFill>
                  <a:srgbClr val="FFFFFF"/>
                </a:solidFill>
                <a:effectLst/>
              </a:rPr>
              <a:t>BravesOne</a:t>
            </a:r>
            <a:r>
              <a:rPr lang="en-US" dirty="0" smtClean="0">
                <a:solidFill>
                  <a:srgbClr val="FFFFFF"/>
                </a:solidFill>
                <a:effectLst/>
              </a:rPr>
              <a:t> card or purchase a print card to make copies or print</a:t>
            </a:r>
          </a:p>
          <a:p>
            <a:r>
              <a:rPr lang="en-US" dirty="0" smtClean="0">
                <a:solidFill>
                  <a:srgbClr val="FFFFFF"/>
                </a:solidFill>
                <a:effectLst/>
              </a:rPr>
              <a:t>Add money to your card </a:t>
            </a:r>
            <a:r>
              <a:rPr lang="en-US" dirty="0">
                <a:solidFill>
                  <a:srgbClr val="FFFFFF"/>
                </a:solidFill>
                <a:effectLst/>
              </a:rPr>
              <a:t>online at http://www.uncp.edu/bs/card/</a:t>
            </a:r>
          </a:p>
        </p:txBody>
      </p:sp>
      <p:pic>
        <p:nvPicPr>
          <p:cNvPr id="41988" name="Picture 4" descr="C:\Documents and Settings\refdesk\Local Settings\Temporary Internet Files\Content.IE5\ED9H1LW9\MC900311010[1].wmf"/>
          <p:cNvPicPr>
            <a:picLocks noChangeAspect="1" noChangeArrowheads="1"/>
          </p:cNvPicPr>
          <p:nvPr/>
        </p:nvPicPr>
        <p:blipFill>
          <a:blip r:embed="rId2" cstate="print"/>
          <a:srcRect/>
          <a:stretch>
            <a:fillRect/>
          </a:stretch>
        </p:blipFill>
        <p:spPr bwMode="auto">
          <a:xfrm>
            <a:off x="6553200" y="4131519"/>
            <a:ext cx="1905000" cy="1869237"/>
          </a:xfrm>
          <a:prstGeom prst="rect">
            <a:avLst/>
          </a:prstGeom>
          <a:noFill/>
        </p:spPr>
      </p:pic>
      <p:pic>
        <p:nvPicPr>
          <p:cNvPr id="41989" name="Picture 5" descr="C:\Documents and Settings\refdesk\Local Settings\Temporary Internet Files\Content.IE5\OBMEIG35\MC900241209[1].wmf"/>
          <p:cNvPicPr>
            <a:picLocks noChangeAspect="1" noChangeArrowheads="1"/>
          </p:cNvPicPr>
          <p:nvPr/>
        </p:nvPicPr>
        <p:blipFill>
          <a:blip r:embed="rId3" cstate="print"/>
          <a:srcRect/>
          <a:stretch>
            <a:fillRect/>
          </a:stretch>
        </p:blipFill>
        <p:spPr bwMode="auto">
          <a:xfrm>
            <a:off x="3581400" y="4324350"/>
            <a:ext cx="1676400" cy="1676400"/>
          </a:xfrm>
          <a:prstGeom prst="rect">
            <a:avLst/>
          </a:prstGeom>
          <a:noFill/>
        </p:spPr>
      </p:pic>
      <p:pic>
        <p:nvPicPr>
          <p:cNvPr id="41990" name="Picture 6" descr="C:\Documents and Settings\refdesk\Local Settings\Temporary Internet Files\Content.IE5\ED9H1LW9\MC900054502[1].wmf"/>
          <p:cNvPicPr>
            <a:picLocks noChangeAspect="1" noChangeArrowheads="1"/>
          </p:cNvPicPr>
          <p:nvPr/>
        </p:nvPicPr>
        <p:blipFill>
          <a:blip r:embed="rId4" cstate="print"/>
          <a:srcRect/>
          <a:stretch>
            <a:fillRect/>
          </a:stretch>
        </p:blipFill>
        <p:spPr bwMode="auto">
          <a:xfrm flipH="1">
            <a:off x="304845" y="4324350"/>
            <a:ext cx="1692805" cy="1676400"/>
          </a:xfrm>
          <a:prstGeom prst="rect">
            <a:avLst/>
          </a:prstGeom>
          <a:noFill/>
        </p:spPr>
      </p:pic>
    </p:spTree>
    <p:extLst>
      <p:ext uri="{BB962C8B-B14F-4D97-AF65-F5344CB8AC3E}">
        <p14:creationId xmlns:p14="http://schemas.microsoft.com/office/powerpoint/2010/main" val="973464205"/>
      </p:ext>
    </p:extLst>
  </p:cSld>
  <p:clrMapOvr>
    <a:masterClrMapping/>
  </p:clrMapOvr>
  <p:transition spd="med" advTm="20000">
    <p:diamon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6" name="TextBox 5"/>
          <p:cNvSpPr txBox="1"/>
          <p:nvPr/>
        </p:nvSpPr>
        <p:spPr>
          <a:xfrm>
            <a:off x="838200" y="1524050"/>
            <a:ext cx="6096000" cy="1908192"/>
          </a:xfrm>
          <a:prstGeom prst="rect">
            <a:avLst/>
          </a:prstGeom>
          <a:noFill/>
        </p:spPr>
        <p:txBody>
          <a:bodyPr wrap="square" lIns="91418" tIns="45709" rIns="91418" bIns="45709" rtlCol="0">
            <a:spAutoFit/>
          </a:bodyPr>
          <a:lstStyle/>
          <a:p>
            <a:pPr fontAlgn="base">
              <a:spcBef>
                <a:spcPct val="0"/>
              </a:spcBef>
              <a:spcAft>
                <a:spcPct val="0"/>
              </a:spcAft>
            </a:pPr>
            <a:r>
              <a:rPr lang="en-US" sz="3600" dirty="0">
                <a:solidFill>
                  <a:srgbClr val="000000"/>
                </a:solidFill>
              </a:rPr>
              <a:t>Mutate your research</a:t>
            </a:r>
          </a:p>
          <a:p>
            <a:pPr fontAlgn="base">
              <a:spcBef>
                <a:spcPct val="0"/>
              </a:spcBef>
              <a:spcAft>
                <a:spcPct val="0"/>
              </a:spcAft>
            </a:pPr>
            <a:endParaRPr lang="en-US" dirty="0">
              <a:solidFill>
                <a:srgbClr val="000000"/>
              </a:solidFill>
            </a:endParaRPr>
          </a:p>
          <a:p>
            <a:pPr fontAlgn="base">
              <a:spcBef>
                <a:spcPct val="0"/>
              </a:spcBef>
              <a:spcAft>
                <a:spcPct val="0"/>
              </a:spcAft>
            </a:pPr>
            <a:r>
              <a:rPr lang="en-US" sz="3200" i="1" dirty="0">
                <a:solidFill>
                  <a:srgbClr val="000000"/>
                </a:solidFill>
              </a:rPr>
              <a:t>New Science Databases</a:t>
            </a:r>
          </a:p>
          <a:p>
            <a:pPr fontAlgn="base">
              <a:spcBef>
                <a:spcPct val="0"/>
              </a:spcBef>
              <a:spcAft>
                <a:spcPct val="0"/>
              </a:spcAft>
            </a:pPr>
            <a:r>
              <a:rPr lang="en-US" sz="3200" i="1" dirty="0">
                <a:solidFill>
                  <a:srgbClr val="000000"/>
                </a:solidFill>
              </a:rPr>
              <a:t>Available!</a:t>
            </a:r>
          </a:p>
        </p:txBody>
      </p:sp>
      <p:pic>
        <p:nvPicPr>
          <p:cNvPr id="5123" name="Picture 3" descr="C:\Program Files (x86)\Microsoft Office\MEDIA\CAGCAT10\j0301076.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3810000"/>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refdesk\AppData\Local\Microsoft\Windows\Temporary Internet Files\Content.IE5\L2HUI1HG\MC90035197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6252" y="4135927"/>
            <a:ext cx="1680927" cy="1786550"/>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C:\Users\refdesk\AppData\Local\Microsoft\Windows\Temporary Internet Files\Content.IE5\T5O8V8A8\MC90035195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 y="1604473"/>
            <a:ext cx="811039" cy="179711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791200" y="1636797"/>
            <a:ext cx="3540340" cy="954085"/>
          </a:xfrm>
          <a:prstGeom prst="rect">
            <a:avLst/>
          </a:prstGeom>
        </p:spPr>
        <p:txBody>
          <a:bodyPr wrap="square" lIns="91418" tIns="45709" rIns="91418" bIns="45709">
            <a:spAutoFit/>
          </a:bodyPr>
          <a:lstStyle/>
          <a:p>
            <a:pPr fontAlgn="base">
              <a:spcBef>
                <a:spcPct val="0"/>
              </a:spcBef>
              <a:spcAft>
                <a:spcPct val="0"/>
              </a:spcAft>
            </a:pPr>
            <a:r>
              <a:rPr lang="en-US" sz="2800" b="1" dirty="0">
                <a:solidFill>
                  <a:srgbClr val="000000"/>
                </a:solidFill>
                <a:latin typeface="Calibri"/>
                <a:ea typeface="Calibri"/>
                <a:cs typeface="Times New Roman"/>
              </a:rPr>
              <a:t>ProQuest Biology Journal</a:t>
            </a:r>
            <a:endParaRPr lang="en-US" sz="2800" b="1" dirty="0">
              <a:solidFill>
                <a:srgbClr val="000000"/>
              </a:solidFill>
            </a:endParaRPr>
          </a:p>
        </p:txBody>
      </p:sp>
      <p:sp>
        <p:nvSpPr>
          <p:cNvPr id="9" name="Rectangle 8"/>
          <p:cNvSpPr/>
          <p:nvPr/>
        </p:nvSpPr>
        <p:spPr>
          <a:xfrm>
            <a:off x="5791200" y="2703533"/>
            <a:ext cx="2586754" cy="1384972"/>
          </a:xfrm>
          <a:prstGeom prst="rect">
            <a:avLst/>
          </a:prstGeom>
        </p:spPr>
        <p:txBody>
          <a:bodyPr wrap="none" lIns="91418" tIns="45709" rIns="91418" bIns="45709">
            <a:spAutoFit/>
          </a:bodyPr>
          <a:lstStyle/>
          <a:p>
            <a:pPr fontAlgn="base">
              <a:spcBef>
                <a:spcPct val="0"/>
              </a:spcBef>
              <a:spcAft>
                <a:spcPct val="0"/>
              </a:spcAft>
            </a:pPr>
            <a:r>
              <a:rPr lang="en-US" sz="2800" b="1" dirty="0">
                <a:solidFill>
                  <a:srgbClr val="000000"/>
                </a:solidFill>
                <a:latin typeface="Calibri" panose="020F0502020204030204" pitchFamily="34" charset="0"/>
              </a:rPr>
              <a:t>ProQuest </a:t>
            </a:r>
          </a:p>
          <a:p>
            <a:pPr fontAlgn="base">
              <a:spcBef>
                <a:spcPct val="0"/>
              </a:spcBef>
              <a:spcAft>
                <a:spcPct val="0"/>
              </a:spcAft>
            </a:pPr>
            <a:r>
              <a:rPr lang="en-US" sz="2800" b="1" dirty="0">
                <a:solidFill>
                  <a:srgbClr val="000000"/>
                </a:solidFill>
                <a:latin typeface="Calibri" panose="020F0502020204030204" pitchFamily="34" charset="0"/>
              </a:rPr>
              <a:t>Environmental </a:t>
            </a:r>
          </a:p>
          <a:p>
            <a:pPr fontAlgn="base">
              <a:spcBef>
                <a:spcPct val="0"/>
              </a:spcBef>
              <a:spcAft>
                <a:spcPct val="0"/>
              </a:spcAft>
            </a:pPr>
            <a:r>
              <a:rPr lang="en-US" sz="2800" b="1" dirty="0">
                <a:solidFill>
                  <a:srgbClr val="000000"/>
                </a:solidFill>
                <a:latin typeface="Calibri" panose="020F0502020204030204" pitchFamily="34" charset="0"/>
              </a:rPr>
              <a:t>Science Package</a:t>
            </a:r>
          </a:p>
        </p:txBody>
      </p:sp>
      <p:sp>
        <p:nvSpPr>
          <p:cNvPr id="10" name="Rectangle 9"/>
          <p:cNvSpPr/>
          <p:nvPr/>
        </p:nvSpPr>
        <p:spPr>
          <a:xfrm>
            <a:off x="5791203" y="4075197"/>
            <a:ext cx="2853237" cy="954085"/>
          </a:xfrm>
          <a:prstGeom prst="rect">
            <a:avLst/>
          </a:prstGeom>
        </p:spPr>
        <p:txBody>
          <a:bodyPr wrap="none" lIns="91418" tIns="45709" rIns="91418" bIns="45709">
            <a:spAutoFit/>
          </a:bodyPr>
          <a:lstStyle/>
          <a:p>
            <a:pPr fontAlgn="base">
              <a:spcBef>
                <a:spcPct val="0"/>
              </a:spcBef>
              <a:spcAft>
                <a:spcPct val="0"/>
              </a:spcAft>
            </a:pPr>
            <a:r>
              <a:rPr lang="en-US" sz="2800" b="1" dirty="0">
                <a:solidFill>
                  <a:srgbClr val="000000"/>
                </a:solidFill>
                <a:latin typeface="Calibri" panose="020F0502020204030204" pitchFamily="34" charset="0"/>
              </a:rPr>
              <a:t>ProQuest Science </a:t>
            </a:r>
          </a:p>
          <a:p>
            <a:pPr fontAlgn="base">
              <a:spcBef>
                <a:spcPct val="0"/>
              </a:spcBef>
              <a:spcAft>
                <a:spcPct val="0"/>
              </a:spcAft>
            </a:pPr>
            <a:r>
              <a:rPr lang="en-US" sz="2800" b="1" dirty="0">
                <a:solidFill>
                  <a:srgbClr val="000000"/>
                </a:solidFill>
                <a:latin typeface="Calibri" panose="020F0502020204030204" pitchFamily="34" charset="0"/>
              </a:rPr>
              <a:t>Journals</a:t>
            </a:r>
          </a:p>
        </p:txBody>
      </p:sp>
      <p:pic>
        <p:nvPicPr>
          <p:cNvPr id="5126" name="Picture 6" descr="C:\Users\refdesk\AppData\Local\Microsoft\Windows\Temporary Internet Files\Content.IE5\L2HUI1HG\MC90023794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84986" y="3729696"/>
            <a:ext cx="1201214" cy="994704"/>
          </a:xfrm>
          <a:prstGeom prst="rect">
            <a:avLst/>
          </a:prstGeom>
          <a:noFill/>
          <a:extLst>
            <a:ext uri="{909E8E84-426E-40DD-AFC4-6F175D3DCCD1}">
              <a14:hiddenFill xmlns:a14="http://schemas.microsoft.com/office/drawing/2010/main">
                <a:solidFill>
                  <a:srgbClr val="FFFFFF"/>
                </a:solidFill>
              </a14:hiddenFill>
            </a:ext>
          </a:extLst>
        </p:spPr>
      </p:pic>
      <p:pic>
        <p:nvPicPr>
          <p:cNvPr id="5127" name="Picture 7" descr="C:\Users\refdesk\AppData\Local\Microsoft\Windows\Temporary Internet Files\Content.IE5\T5O8V8A8\MC900351968[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3210" y="4550124"/>
            <a:ext cx="1812202" cy="1317279"/>
          </a:xfrm>
          <a:prstGeom prst="rect">
            <a:avLst/>
          </a:prstGeom>
          <a:noFill/>
          <a:extLst>
            <a:ext uri="{909E8E84-426E-40DD-AFC4-6F175D3DCCD1}">
              <a14:hiddenFill xmlns:a14="http://schemas.microsoft.com/office/drawing/2010/main">
                <a:solidFill>
                  <a:srgbClr val="FFFFFF"/>
                </a:solidFill>
              </a14:hiddenFill>
            </a:ext>
          </a:extLst>
        </p:spPr>
      </p:pic>
      <p:pic>
        <p:nvPicPr>
          <p:cNvPr id="30722" name="Picture 2" descr="C:\Users\arndtr\AppData\Local\Microsoft\Windows\Temporary Internet Files\Content.IE5\RK60DCK7\large-alien-face-33.3-12105[1].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93781" y="4627956"/>
            <a:ext cx="865800" cy="1161615"/>
          </a:xfrm>
          <a:prstGeom prst="rect">
            <a:avLst/>
          </a:prstGeom>
          <a:noFill/>
          <a:extLst>
            <a:ext uri="{909E8E84-426E-40DD-AFC4-6F175D3DCCD1}">
              <a14:hiddenFill xmlns:a14="http://schemas.microsoft.com/office/drawing/2010/main">
                <a:solidFill>
                  <a:srgbClr val="FFFFFF"/>
                </a:solidFill>
              </a14:hiddenFill>
            </a:ext>
          </a:extLst>
        </p:spPr>
      </p:pic>
      <p:pic>
        <p:nvPicPr>
          <p:cNvPr id="30723" name="Picture 3" descr="C:\Users\arndtr\AppData\Local\Microsoft\Windows\Temporary Internet Files\Content.IE5\T02QYM9I\large-little-green-alien-166.6-9051[1].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5528" y="913808"/>
            <a:ext cx="360000" cy="6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975907"/>
      </p:ext>
    </p:extLst>
  </p:cSld>
  <p:clrMapOvr>
    <a:masterClrMapping/>
  </p:clrMapOvr>
  <p:transition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indefinite" fill="hold" nodeType="clickEffect">
                                  <p:stCondLst>
                                    <p:cond delay="0"/>
                                  </p:stCondLst>
                                  <p:childTnLst>
                                    <p:animRot by="120000">
                                      <p:cBhvr>
                                        <p:cTn id="6" dur="100" fill="hold">
                                          <p:stCondLst>
                                            <p:cond delay="0"/>
                                          </p:stCondLst>
                                        </p:cTn>
                                        <p:tgtEl>
                                          <p:spTgt spid="5126"/>
                                        </p:tgtEl>
                                        <p:attrNameLst>
                                          <p:attrName>r</p:attrName>
                                        </p:attrNameLst>
                                      </p:cBhvr>
                                    </p:animRot>
                                    <p:animRot by="-240000">
                                      <p:cBhvr>
                                        <p:cTn id="7" dur="200" fill="hold">
                                          <p:stCondLst>
                                            <p:cond delay="200"/>
                                          </p:stCondLst>
                                        </p:cTn>
                                        <p:tgtEl>
                                          <p:spTgt spid="5126"/>
                                        </p:tgtEl>
                                        <p:attrNameLst>
                                          <p:attrName>r</p:attrName>
                                        </p:attrNameLst>
                                      </p:cBhvr>
                                    </p:animRot>
                                    <p:animRot by="240000">
                                      <p:cBhvr>
                                        <p:cTn id="8" dur="200" fill="hold">
                                          <p:stCondLst>
                                            <p:cond delay="400"/>
                                          </p:stCondLst>
                                        </p:cTn>
                                        <p:tgtEl>
                                          <p:spTgt spid="5126"/>
                                        </p:tgtEl>
                                        <p:attrNameLst>
                                          <p:attrName>r</p:attrName>
                                        </p:attrNameLst>
                                      </p:cBhvr>
                                    </p:animRot>
                                    <p:animRot by="-240000">
                                      <p:cBhvr>
                                        <p:cTn id="9" dur="200" fill="hold">
                                          <p:stCondLst>
                                            <p:cond delay="600"/>
                                          </p:stCondLst>
                                        </p:cTn>
                                        <p:tgtEl>
                                          <p:spTgt spid="5126"/>
                                        </p:tgtEl>
                                        <p:attrNameLst>
                                          <p:attrName>r</p:attrName>
                                        </p:attrNameLst>
                                      </p:cBhvr>
                                    </p:animRot>
                                    <p:animRot by="120000">
                                      <p:cBhvr>
                                        <p:cTn id="10" dur="200" fill="hold">
                                          <p:stCondLst>
                                            <p:cond delay="800"/>
                                          </p:stCondLst>
                                        </p:cTn>
                                        <p:tgtEl>
                                          <p:spTgt spid="512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repeatCount="indefinite" fill="hold" nodeType="clickEffect">
                                  <p:stCondLst>
                                    <p:cond delay="0"/>
                                  </p:stCondLst>
                                  <p:childTnLst>
                                    <p:animRot by="120000">
                                      <p:cBhvr>
                                        <p:cTn id="14" dur="100" fill="hold">
                                          <p:stCondLst>
                                            <p:cond delay="0"/>
                                          </p:stCondLst>
                                        </p:cTn>
                                        <p:tgtEl>
                                          <p:spTgt spid="5125"/>
                                        </p:tgtEl>
                                        <p:attrNameLst>
                                          <p:attrName>r</p:attrName>
                                        </p:attrNameLst>
                                      </p:cBhvr>
                                    </p:animRot>
                                    <p:animRot by="-240000">
                                      <p:cBhvr>
                                        <p:cTn id="15" dur="200" fill="hold">
                                          <p:stCondLst>
                                            <p:cond delay="200"/>
                                          </p:stCondLst>
                                        </p:cTn>
                                        <p:tgtEl>
                                          <p:spTgt spid="5125"/>
                                        </p:tgtEl>
                                        <p:attrNameLst>
                                          <p:attrName>r</p:attrName>
                                        </p:attrNameLst>
                                      </p:cBhvr>
                                    </p:animRot>
                                    <p:animRot by="240000">
                                      <p:cBhvr>
                                        <p:cTn id="16" dur="200" fill="hold">
                                          <p:stCondLst>
                                            <p:cond delay="400"/>
                                          </p:stCondLst>
                                        </p:cTn>
                                        <p:tgtEl>
                                          <p:spTgt spid="5125"/>
                                        </p:tgtEl>
                                        <p:attrNameLst>
                                          <p:attrName>r</p:attrName>
                                        </p:attrNameLst>
                                      </p:cBhvr>
                                    </p:animRot>
                                    <p:animRot by="-240000">
                                      <p:cBhvr>
                                        <p:cTn id="17" dur="200" fill="hold">
                                          <p:stCondLst>
                                            <p:cond delay="600"/>
                                          </p:stCondLst>
                                        </p:cTn>
                                        <p:tgtEl>
                                          <p:spTgt spid="5125"/>
                                        </p:tgtEl>
                                        <p:attrNameLst>
                                          <p:attrName>r</p:attrName>
                                        </p:attrNameLst>
                                      </p:cBhvr>
                                    </p:animRot>
                                    <p:animRot by="120000">
                                      <p:cBhvr>
                                        <p:cTn id="18" dur="200" fill="hold">
                                          <p:stCondLst>
                                            <p:cond delay="800"/>
                                          </p:stCondLst>
                                        </p:cTn>
                                        <p:tgtEl>
                                          <p:spTgt spid="5125"/>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2750"/>
                                  </p:stCondLst>
                                  <p:childTnLst>
                                    <p:set>
                                      <p:cBhvr>
                                        <p:cTn id="22" dur="1" fill="hold">
                                          <p:stCondLst>
                                            <p:cond delay="0"/>
                                          </p:stCondLst>
                                        </p:cTn>
                                        <p:tgtEl>
                                          <p:spTgt spid="30723"/>
                                        </p:tgtEl>
                                        <p:attrNameLst>
                                          <p:attrName>style.visibility</p:attrName>
                                        </p:attrNameLst>
                                      </p:cBhvr>
                                      <p:to>
                                        <p:strVal val="visible"/>
                                      </p:to>
                                    </p:set>
                                    <p:anim calcmode="lin" valueType="num">
                                      <p:cBhvr>
                                        <p:cTn id="23" dur="1000" fill="hold"/>
                                        <p:tgtEl>
                                          <p:spTgt spid="30723"/>
                                        </p:tgtEl>
                                        <p:attrNameLst>
                                          <p:attrName>ppt_w</p:attrName>
                                        </p:attrNameLst>
                                      </p:cBhvr>
                                      <p:tavLst>
                                        <p:tav tm="0">
                                          <p:val>
                                            <p:fltVal val="0"/>
                                          </p:val>
                                        </p:tav>
                                        <p:tav tm="100000">
                                          <p:val>
                                            <p:strVal val="#ppt_w"/>
                                          </p:val>
                                        </p:tav>
                                      </p:tavLst>
                                    </p:anim>
                                    <p:anim calcmode="lin" valueType="num">
                                      <p:cBhvr>
                                        <p:cTn id="24" dur="1000" fill="hold"/>
                                        <p:tgtEl>
                                          <p:spTgt spid="30723"/>
                                        </p:tgtEl>
                                        <p:attrNameLst>
                                          <p:attrName>ppt_h</p:attrName>
                                        </p:attrNameLst>
                                      </p:cBhvr>
                                      <p:tavLst>
                                        <p:tav tm="0">
                                          <p:val>
                                            <p:fltVal val="0"/>
                                          </p:val>
                                        </p:tav>
                                        <p:tav tm="100000">
                                          <p:val>
                                            <p:strVal val="#ppt_h"/>
                                          </p:val>
                                        </p:tav>
                                      </p:tavLst>
                                    </p:anim>
                                    <p:anim calcmode="lin" valueType="num">
                                      <p:cBhvr>
                                        <p:cTn id="25" dur="1000" fill="hold"/>
                                        <p:tgtEl>
                                          <p:spTgt spid="30723"/>
                                        </p:tgtEl>
                                        <p:attrNameLst>
                                          <p:attrName>style.rotation</p:attrName>
                                        </p:attrNameLst>
                                      </p:cBhvr>
                                      <p:tavLst>
                                        <p:tav tm="0">
                                          <p:val>
                                            <p:fltVal val="90"/>
                                          </p:val>
                                        </p:tav>
                                        <p:tav tm="100000">
                                          <p:val>
                                            <p:fltVal val="0"/>
                                          </p:val>
                                        </p:tav>
                                      </p:tavLst>
                                    </p:anim>
                                    <p:animEffect transition="in" filter="fade">
                                      <p:cBhvr>
                                        <p:cTn id="26" dur="1000"/>
                                        <p:tgtEl>
                                          <p:spTgt spid="30723"/>
                                        </p:tgtEl>
                                      </p:cBhvr>
                                    </p:animEffect>
                                  </p:childTnLst>
                                </p:cTn>
                              </p:par>
                            </p:childTnLst>
                          </p:cTn>
                        </p:par>
                        <p:par>
                          <p:cTn id="27" fill="hold">
                            <p:stCondLst>
                              <p:cond delay="3750"/>
                            </p:stCondLst>
                            <p:childTnLst>
                              <p:par>
                                <p:cTn id="28" presetID="6" presetClass="entr" presetSubtype="16" fill="hold" nodeType="afterEffect">
                                  <p:stCondLst>
                                    <p:cond delay="2000"/>
                                  </p:stCondLst>
                                  <p:childTnLst>
                                    <p:set>
                                      <p:cBhvr>
                                        <p:cTn id="29" dur="1" fill="hold">
                                          <p:stCondLst>
                                            <p:cond delay="0"/>
                                          </p:stCondLst>
                                        </p:cTn>
                                        <p:tgtEl>
                                          <p:spTgt spid="30722"/>
                                        </p:tgtEl>
                                        <p:attrNameLst>
                                          <p:attrName>style.visibility</p:attrName>
                                        </p:attrNameLst>
                                      </p:cBhvr>
                                      <p:to>
                                        <p:strVal val="visible"/>
                                      </p:to>
                                    </p:set>
                                    <p:animEffect transition="in" filter="circle(in)">
                                      <p:cBhvr>
                                        <p:cTn id="30" dur="20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C:\Users\refdesk\AppData\Local\Microsoft\Windows\Temporary Internet Files\Content.IE5\V5FVMPWG\MP90039023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p:nvPr/>
        </p:nvPicPr>
        <p:blipFill>
          <a:blip r:embed="rId3" cstate="print"/>
          <a:stretch>
            <a:fillRect/>
          </a:stretch>
        </p:blipFill>
        <p:spPr>
          <a:xfrm>
            <a:off x="4800600" y="1614486"/>
            <a:ext cx="4038600" cy="3629025"/>
          </a:xfrm>
          <a:prstGeom prst="rect">
            <a:avLst/>
          </a:prstGeom>
        </p:spPr>
      </p:pic>
      <p:pic>
        <p:nvPicPr>
          <p:cNvPr id="2" name="Picture 1"/>
          <p:cNvPicPr/>
          <p:nvPr/>
        </p:nvPicPr>
        <p:blipFill>
          <a:blip r:embed="rId4" cstate="print"/>
          <a:stretch>
            <a:fillRect/>
          </a:stretch>
        </p:blipFill>
        <p:spPr>
          <a:xfrm>
            <a:off x="313268" y="1552581"/>
            <a:ext cx="4267200" cy="3629025"/>
          </a:xfrm>
          <a:prstGeom prst="rect">
            <a:avLst/>
          </a:prstGeom>
        </p:spPr>
      </p:pic>
      <p:sp>
        <p:nvSpPr>
          <p:cNvPr id="5" name="TextBox 4"/>
          <p:cNvSpPr txBox="1"/>
          <p:nvPr/>
        </p:nvSpPr>
        <p:spPr>
          <a:xfrm>
            <a:off x="313269" y="5243612"/>
            <a:ext cx="4258732" cy="584747"/>
          </a:xfrm>
          <a:prstGeom prst="rect">
            <a:avLst/>
          </a:prstGeom>
          <a:noFill/>
        </p:spPr>
        <p:txBody>
          <a:bodyPr wrap="square" lIns="91412" tIns="45706" rIns="91412" bIns="45706" rtlCol="0">
            <a:spAutoFit/>
          </a:bodyPr>
          <a:lstStyle/>
          <a:p>
            <a:pPr algn="ctr" fontAlgn="base">
              <a:spcBef>
                <a:spcPct val="0"/>
              </a:spcBef>
              <a:spcAft>
                <a:spcPct val="0"/>
              </a:spcAft>
            </a:pPr>
            <a:r>
              <a:rPr lang="en-US" sz="3200" b="1" dirty="0">
                <a:solidFill>
                  <a:srgbClr val="000000"/>
                </a:solidFill>
              </a:rPr>
              <a:t>First Floor</a:t>
            </a:r>
          </a:p>
        </p:txBody>
      </p:sp>
      <p:sp>
        <p:nvSpPr>
          <p:cNvPr id="6" name="TextBox 5"/>
          <p:cNvSpPr txBox="1"/>
          <p:nvPr/>
        </p:nvSpPr>
        <p:spPr>
          <a:xfrm>
            <a:off x="4800600" y="5257904"/>
            <a:ext cx="4038600" cy="584747"/>
          </a:xfrm>
          <a:prstGeom prst="rect">
            <a:avLst/>
          </a:prstGeom>
          <a:noFill/>
        </p:spPr>
        <p:txBody>
          <a:bodyPr wrap="square" lIns="91412" tIns="45706" rIns="91412" bIns="45706" rtlCol="0">
            <a:spAutoFit/>
          </a:bodyPr>
          <a:lstStyle/>
          <a:p>
            <a:pPr algn="ctr" fontAlgn="base">
              <a:spcBef>
                <a:spcPct val="0"/>
              </a:spcBef>
              <a:spcAft>
                <a:spcPct val="0"/>
              </a:spcAft>
            </a:pPr>
            <a:r>
              <a:rPr lang="en-US" sz="3200" b="1" dirty="0">
                <a:solidFill>
                  <a:srgbClr val="000000"/>
                </a:solidFill>
              </a:rPr>
              <a:t>Second Floor</a:t>
            </a:r>
          </a:p>
        </p:txBody>
      </p:sp>
      <p:sp>
        <p:nvSpPr>
          <p:cNvPr id="7" name="TextBox 6"/>
          <p:cNvSpPr txBox="1"/>
          <p:nvPr/>
        </p:nvSpPr>
        <p:spPr>
          <a:xfrm>
            <a:off x="2362200" y="990729"/>
            <a:ext cx="4343400" cy="646303"/>
          </a:xfrm>
          <a:prstGeom prst="rect">
            <a:avLst/>
          </a:prstGeom>
          <a:noFill/>
        </p:spPr>
        <p:txBody>
          <a:bodyPr wrap="square" lIns="91412" tIns="45706" rIns="91412" bIns="45706" rtlCol="0">
            <a:spAutoFit/>
          </a:bodyPr>
          <a:lstStyle/>
          <a:p>
            <a:pPr algn="ctr" fontAlgn="base">
              <a:spcBef>
                <a:spcPct val="0"/>
              </a:spcBef>
              <a:spcAft>
                <a:spcPct val="0"/>
              </a:spcAft>
            </a:pPr>
            <a:r>
              <a:rPr lang="en-US" sz="3600" b="1" dirty="0">
                <a:solidFill>
                  <a:srgbClr val="000000"/>
                </a:solidFill>
              </a:rPr>
              <a:t>Library Map</a:t>
            </a:r>
          </a:p>
        </p:txBody>
      </p:sp>
    </p:spTree>
    <p:extLst>
      <p:ext uri="{BB962C8B-B14F-4D97-AF65-F5344CB8AC3E}">
        <p14:creationId xmlns:p14="http://schemas.microsoft.com/office/powerpoint/2010/main" val="4257591060"/>
      </p:ext>
    </p:extLst>
  </p:cSld>
  <p:clrMapOvr>
    <a:masterClrMapping/>
  </p:clrMapOvr>
  <mc:AlternateContent xmlns:mc="http://schemas.openxmlformats.org/markup-compatibility/2006" xmlns:p14="http://schemas.microsoft.com/office/powerpoint/2010/main">
    <mc:Choice Requires="p14">
      <p:transition spd="slow" p14:dur="4000" advTm="20000">
        <p14:vortex dir="r"/>
      </p:transition>
    </mc:Choice>
    <mc:Fallback xmlns="">
      <p:transition spd="slow" advTm="2000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2154" y="1097277"/>
            <a:ext cx="5448300" cy="4524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04800" y="1295495"/>
            <a:ext cx="2819400" cy="2246747"/>
          </a:xfrm>
          <a:prstGeom prst="rect">
            <a:avLst/>
          </a:prstGeom>
          <a:noFill/>
        </p:spPr>
        <p:txBody>
          <a:bodyPr wrap="square" lIns="91418" tIns="45709" rIns="91418" bIns="45709" rtlCol="0">
            <a:spAutoFit/>
          </a:bodyPr>
          <a:lstStyle/>
          <a:p>
            <a:pPr fontAlgn="base">
              <a:spcBef>
                <a:spcPct val="0"/>
              </a:spcBef>
              <a:spcAft>
                <a:spcPct val="0"/>
              </a:spcAft>
            </a:pPr>
            <a:r>
              <a:rPr lang="en-US" sz="2800" dirty="0">
                <a:solidFill>
                  <a:srgbClr val="000000"/>
                </a:solidFill>
              </a:rPr>
              <a:t>Adrift on the sea of information?</a:t>
            </a:r>
          </a:p>
          <a:p>
            <a:pPr fontAlgn="base">
              <a:spcBef>
                <a:spcPct val="0"/>
              </a:spcBef>
              <a:spcAft>
                <a:spcPct val="0"/>
              </a:spcAft>
            </a:pPr>
            <a:endParaRPr lang="en-US" sz="2800" dirty="0">
              <a:solidFill>
                <a:srgbClr val="000000"/>
              </a:solidFill>
            </a:endParaRPr>
          </a:p>
          <a:p>
            <a:pPr fontAlgn="base">
              <a:spcBef>
                <a:spcPct val="0"/>
              </a:spcBef>
              <a:spcAft>
                <a:spcPct val="0"/>
              </a:spcAft>
            </a:pPr>
            <a:r>
              <a:rPr lang="en-US" sz="2800" dirty="0">
                <a:solidFill>
                  <a:srgbClr val="000000"/>
                </a:solidFill>
              </a:rPr>
              <a:t>Lost on the web?</a:t>
            </a:r>
          </a:p>
        </p:txBody>
      </p:sp>
      <p:sp>
        <p:nvSpPr>
          <p:cNvPr id="3" name="TextBox 2"/>
          <p:cNvSpPr txBox="1"/>
          <p:nvPr/>
        </p:nvSpPr>
        <p:spPr>
          <a:xfrm>
            <a:off x="457200" y="4306709"/>
            <a:ext cx="2667000" cy="1384972"/>
          </a:xfrm>
          <a:prstGeom prst="rect">
            <a:avLst/>
          </a:prstGeom>
          <a:noFill/>
        </p:spPr>
        <p:txBody>
          <a:bodyPr wrap="square" lIns="91418" tIns="45709" rIns="91418" bIns="45709" rtlCol="0">
            <a:spAutoFit/>
          </a:bodyPr>
          <a:lstStyle/>
          <a:p>
            <a:pPr fontAlgn="base">
              <a:spcBef>
                <a:spcPct val="0"/>
              </a:spcBef>
              <a:spcAft>
                <a:spcPct val="0"/>
              </a:spcAft>
            </a:pPr>
            <a:r>
              <a:rPr lang="en-US" sz="2800" dirty="0">
                <a:solidFill>
                  <a:srgbClr val="000000"/>
                </a:solidFill>
              </a:rPr>
              <a:t>Come see us on Reference Island !</a:t>
            </a:r>
          </a:p>
        </p:txBody>
      </p:sp>
      <p:pic>
        <p:nvPicPr>
          <p:cNvPr id="13314" name="Picture 2" descr="C:\Users\refdesk\AppData\Local\Microsoft\Windows\Temporary Internet Files\Content.IE5\0TABBXOH\MC900432427[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93315" y="4420360"/>
            <a:ext cx="827511" cy="108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755082"/>
      </p:ext>
    </p:extLst>
  </p:cSld>
  <p:clrMapOvr>
    <a:masterClrMapping/>
  </p:clrMapOvr>
  <p:transition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repeatCount="indefinite" fill="hold" nodeType="clickEffect">
                                  <p:stCondLst>
                                    <p:cond delay="0"/>
                                  </p:stCondLst>
                                  <p:iterate type="lt">
                                    <p:tmPct val="10000"/>
                                  </p:iterate>
                                  <p:childTnLst>
                                    <p:animMotion origin="layout" path="M 0.0 0.0 L 0.0 -0.07213" pathEditMode="relative" ptsTypes="">
                                      <p:cBhvr>
                                        <p:cTn id="6" dur="1000" accel="50000" decel="50000" autoRev="1" fill="hold">
                                          <p:stCondLst>
                                            <p:cond delay="0"/>
                                          </p:stCondLst>
                                        </p:cTn>
                                        <p:tgtEl>
                                          <p:spTgt spid="2">
                                            <p:txEl>
                                              <p:pRg st="0" end="0"/>
                                            </p:txEl>
                                          </p:spTgt>
                                        </p:tgtEl>
                                        <p:attrNameLst>
                                          <p:attrName>ppt_x</p:attrName>
                                          <p:attrName>ppt_y</p:attrName>
                                        </p:attrNameLst>
                                      </p:cBhvr>
                                    </p:animMotion>
                                    <p:animRot by="1500000">
                                      <p:cBhvr>
                                        <p:cTn id="7" dur="500" fill="hold">
                                          <p:stCondLst>
                                            <p:cond delay="0"/>
                                          </p:stCondLst>
                                        </p:cTn>
                                        <p:tgtEl>
                                          <p:spTgt spid="2">
                                            <p:txEl>
                                              <p:pRg st="0" end="0"/>
                                            </p:txEl>
                                          </p:spTgt>
                                        </p:tgtEl>
                                        <p:attrNameLst>
                                          <p:attrName>r</p:attrName>
                                        </p:attrNameLst>
                                      </p:cBhvr>
                                    </p:animRot>
                                    <p:animRot by="-1500000">
                                      <p:cBhvr>
                                        <p:cTn id="8" dur="500" fill="hold">
                                          <p:stCondLst>
                                            <p:cond delay="500"/>
                                          </p:stCondLst>
                                        </p:cTn>
                                        <p:tgtEl>
                                          <p:spTgt spid="2">
                                            <p:txEl>
                                              <p:pRg st="0" end="0"/>
                                            </p:txEl>
                                          </p:spTgt>
                                        </p:tgtEl>
                                        <p:attrNameLst>
                                          <p:attrName>r</p:attrName>
                                        </p:attrNameLst>
                                      </p:cBhvr>
                                    </p:animRot>
                                    <p:animRot by="-1500000">
                                      <p:cBhvr>
                                        <p:cTn id="9" dur="500" fill="hold">
                                          <p:stCondLst>
                                            <p:cond delay="1000"/>
                                          </p:stCondLst>
                                        </p:cTn>
                                        <p:tgtEl>
                                          <p:spTgt spid="2">
                                            <p:txEl>
                                              <p:pRg st="0" end="0"/>
                                            </p:txEl>
                                          </p:spTgt>
                                        </p:tgtEl>
                                        <p:attrNameLst>
                                          <p:attrName>r</p:attrName>
                                        </p:attrNameLst>
                                      </p:cBhvr>
                                    </p:animRot>
                                    <p:animRot by="1500000">
                                      <p:cBhvr>
                                        <p:cTn id="10" dur="500" fill="hold">
                                          <p:stCondLst>
                                            <p:cond delay="1500"/>
                                          </p:stCondLst>
                                        </p:cTn>
                                        <p:tgtEl>
                                          <p:spTgt spid="2">
                                            <p:txEl>
                                              <p:pRg st="0" end="0"/>
                                            </p:txEl>
                                          </p:spTgt>
                                        </p:tgtEl>
                                        <p:attrNameLst>
                                          <p:attrName>r</p:attrName>
                                        </p:attrNameLst>
                                      </p:cBhvr>
                                    </p:animRot>
                                  </p:childTnLst>
                                </p:cTn>
                              </p:par>
                              <p:par>
                                <p:cTn id="11" presetID="21" presetClass="entr" presetSubtype="8" fill="hold" nodeType="withEffect">
                                  <p:stCondLst>
                                    <p:cond delay="40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8)">
                                      <p:cBhvr>
                                        <p:cTn id="13"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76803" name="Picture 3" descr="C:\Users\refdesk\AppData\Local\Microsoft\Windows\Temporary Internet Files\Content.IE5\ME0V4BXZ\MP900387675[1].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 contrast="100000"/>
                    </a14:imgEffect>
                  </a14:imgLayer>
                </a14:imgProps>
              </a:ext>
              <a:ext uri="{28A0092B-C50C-407E-A947-70E740481C1C}">
                <a14:useLocalDpi xmlns:a14="http://schemas.microsoft.com/office/drawing/2010/main" val="0"/>
              </a:ext>
            </a:extLst>
          </a:blip>
          <a:srcRect/>
          <a:stretch>
            <a:fillRect/>
          </a:stretch>
        </p:blipFill>
        <p:spPr bwMode="auto">
          <a:xfrm>
            <a:off x="-762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194" name="Rectangle 2"/>
          <p:cNvSpPr>
            <a:spLocks noGrp="1" noChangeArrowheads="1"/>
          </p:cNvSpPr>
          <p:nvPr>
            <p:ph type="title"/>
          </p:nvPr>
        </p:nvSpPr>
        <p:spPr/>
        <p:txBody>
          <a:bodyPr/>
          <a:lstStyle/>
          <a:p>
            <a:pPr eaLnBrk="1" hangingPunct="1"/>
            <a:r>
              <a:rPr lang="en-US" smtClean="0">
                <a:latin typeface="Arial Rounded MT Bold" pitchFamily="34" charset="0"/>
              </a:rPr>
              <a:t>Study Rooms   </a:t>
            </a:r>
          </a:p>
        </p:txBody>
      </p:sp>
      <p:sp>
        <p:nvSpPr>
          <p:cNvPr id="8195" name="Rectangle 3"/>
          <p:cNvSpPr>
            <a:spLocks noGrp="1" noChangeArrowheads="1"/>
          </p:cNvSpPr>
          <p:nvPr>
            <p:ph type="body" idx="1"/>
          </p:nvPr>
        </p:nvSpPr>
        <p:spPr>
          <a:xfrm>
            <a:off x="914400" y="2057442"/>
            <a:ext cx="8229600" cy="3394075"/>
          </a:xfrm>
        </p:spPr>
        <p:txBody>
          <a:bodyPr/>
          <a:lstStyle/>
          <a:p>
            <a:pPr algn="ctr" eaLnBrk="1" hangingPunct="1">
              <a:buFontTx/>
              <a:buNone/>
            </a:pPr>
            <a:r>
              <a:rPr lang="en-US" dirty="0" smtClean="0">
                <a:latin typeface="Arial Rounded MT Bold" pitchFamily="34" charset="0"/>
              </a:rPr>
              <a:t>Students must get a key from the</a:t>
            </a:r>
          </a:p>
          <a:p>
            <a:pPr algn="ctr" eaLnBrk="1" hangingPunct="1">
              <a:buFontTx/>
              <a:buNone/>
            </a:pPr>
            <a:r>
              <a:rPr lang="en-US" dirty="0" smtClean="0">
                <a:latin typeface="Arial Rounded MT Bold" pitchFamily="34" charset="0"/>
              </a:rPr>
              <a:t>Circulation Desk to use rooms:</a:t>
            </a:r>
          </a:p>
          <a:p>
            <a:pPr algn="ctr" eaLnBrk="1" hangingPunct="1">
              <a:buFontTx/>
              <a:buNone/>
            </a:pPr>
            <a:r>
              <a:rPr lang="en-US" sz="3600" dirty="0">
                <a:latin typeface="Arial Rounded MT Bold" pitchFamily="34" charset="0"/>
              </a:rPr>
              <a:t>240E</a:t>
            </a:r>
          </a:p>
          <a:p>
            <a:pPr algn="ctr" eaLnBrk="1" hangingPunct="1">
              <a:buFontTx/>
              <a:buNone/>
            </a:pPr>
            <a:r>
              <a:rPr lang="en-US" sz="3600" dirty="0">
                <a:latin typeface="Arial Rounded MT Bold" pitchFamily="34" charset="0"/>
              </a:rPr>
              <a:t>240H</a:t>
            </a:r>
          </a:p>
          <a:p>
            <a:pPr algn="ctr" eaLnBrk="1" hangingPunct="1">
              <a:buFontTx/>
              <a:buNone/>
            </a:pPr>
            <a:r>
              <a:rPr lang="en-US" dirty="0" smtClean="0">
                <a:latin typeface="Arial Rounded MT Bold" pitchFamily="34" charset="0"/>
              </a:rPr>
              <a:t>All other study rooms are unlocked!</a:t>
            </a:r>
          </a:p>
          <a:p>
            <a:pPr algn="ctr" eaLnBrk="1" hangingPunct="1">
              <a:buFontTx/>
              <a:buNone/>
            </a:pPr>
            <a:endParaRPr lang="en-US" dirty="0" smtClean="0">
              <a:latin typeface="Arial Rounded MT Bold" pitchFamily="34" charset="0"/>
            </a:endParaRPr>
          </a:p>
        </p:txBody>
      </p:sp>
    </p:spTree>
    <p:extLst>
      <p:ext uri="{BB962C8B-B14F-4D97-AF65-F5344CB8AC3E}">
        <p14:creationId xmlns:p14="http://schemas.microsoft.com/office/powerpoint/2010/main" val="657776997"/>
      </p:ext>
    </p:extLst>
  </p:cSld>
  <p:clrMapOvr>
    <a:masterClrMapping/>
  </p:clrMapOvr>
  <p:transition advTm="10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Bookmarks</a:t>
            </a:r>
            <a:endParaRPr lang="en-US" dirty="0"/>
          </a:p>
        </p:txBody>
      </p:sp>
      <p:sp>
        <p:nvSpPr>
          <p:cNvPr id="3" name="Content Placeholder 2"/>
          <p:cNvSpPr>
            <a:spLocks noGrp="1"/>
          </p:cNvSpPr>
          <p:nvPr>
            <p:ph idx="1"/>
          </p:nvPr>
        </p:nvSpPr>
        <p:spPr/>
        <p:txBody>
          <a:bodyPr/>
          <a:lstStyle/>
          <a:p>
            <a:r>
              <a:rPr lang="en-US" dirty="0" smtClean="0"/>
              <a:t>Have a template</a:t>
            </a:r>
          </a:p>
          <a:p>
            <a:r>
              <a:rPr lang="en-US" dirty="0" smtClean="0"/>
              <a:t>Use textboxes to insert information and graphics</a:t>
            </a:r>
          </a:p>
          <a:p>
            <a:r>
              <a:rPr lang="en-US" dirty="0" smtClean="0"/>
              <a:t>One side for basic contact information</a:t>
            </a:r>
          </a:p>
          <a:p>
            <a:r>
              <a:rPr lang="en-US" dirty="0" smtClean="0"/>
              <a:t>Personalize for groups and events</a:t>
            </a:r>
            <a:endParaRPr lang="en-US" dirty="0"/>
          </a:p>
        </p:txBody>
      </p:sp>
    </p:spTree>
    <p:extLst>
      <p:ext uri="{BB962C8B-B14F-4D97-AF65-F5344CB8AC3E}">
        <p14:creationId xmlns:p14="http://schemas.microsoft.com/office/powerpoint/2010/main" val="1372789161"/>
      </p:ext>
    </p:extLst>
  </p:cSld>
  <p:clrMapOvr>
    <a:masterClrMapping/>
  </p:clrMapOvr>
  <p:transition advTm="20000"/>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93915" y="717332"/>
            <a:ext cx="4735285" cy="5287755"/>
          </a:xfrm>
          <a:prstGeom prst="rect">
            <a:avLst/>
          </a:prstGeom>
        </p:spPr>
      </p:pic>
      <p:pic>
        <p:nvPicPr>
          <p:cNvPr id="3" name="Picture 2"/>
          <p:cNvPicPr>
            <a:picLocks noChangeAspect="1"/>
          </p:cNvPicPr>
          <p:nvPr/>
        </p:nvPicPr>
        <p:blipFill>
          <a:blip r:embed="rId4"/>
          <a:stretch>
            <a:fillRect/>
          </a:stretch>
        </p:blipFill>
        <p:spPr>
          <a:xfrm>
            <a:off x="5290457" y="857250"/>
            <a:ext cx="1959428" cy="5245628"/>
          </a:xfrm>
          <a:prstGeom prst="rect">
            <a:avLst/>
          </a:prstGeom>
        </p:spPr>
      </p:pic>
      <p:sp>
        <p:nvSpPr>
          <p:cNvPr id="4" name="TextBox 3"/>
          <p:cNvSpPr txBox="1"/>
          <p:nvPr/>
        </p:nvSpPr>
        <p:spPr>
          <a:xfrm>
            <a:off x="7366438" y="1176502"/>
            <a:ext cx="1584435" cy="830997"/>
          </a:xfrm>
          <a:prstGeom prst="rect">
            <a:avLst/>
          </a:prstGeom>
          <a:noFill/>
        </p:spPr>
        <p:txBody>
          <a:bodyPr wrap="square" rtlCol="0">
            <a:spAutoFit/>
          </a:bodyPr>
          <a:lstStyle/>
          <a:p>
            <a:r>
              <a:rPr lang="en-US" sz="2400" dirty="0">
                <a:solidFill>
                  <a:srgbClr val="FFFFFF"/>
                </a:solidFill>
              </a:rPr>
              <a:t>Bookmark template</a:t>
            </a:r>
          </a:p>
        </p:txBody>
      </p:sp>
      <p:sp>
        <p:nvSpPr>
          <p:cNvPr id="5" name="TextBox 4"/>
          <p:cNvSpPr txBox="1"/>
          <p:nvPr/>
        </p:nvSpPr>
        <p:spPr>
          <a:xfrm>
            <a:off x="7511143" y="2299795"/>
            <a:ext cx="1632857" cy="2677656"/>
          </a:xfrm>
          <a:prstGeom prst="rect">
            <a:avLst/>
          </a:prstGeom>
          <a:noFill/>
        </p:spPr>
        <p:txBody>
          <a:bodyPr wrap="square" rtlCol="0">
            <a:spAutoFit/>
          </a:bodyPr>
          <a:lstStyle/>
          <a:p>
            <a:r>
              <a:rPr lang="en-US" sz="2100" dirty="0">
                <a:solidFill>
                  <a:srgbClr val="FFFFFF"/>
                </a:solidFill>
              </a:rPr>
              <a:t>One side with the basics—</a:t>
            </a:r>
          </a:p>
          <a:p>
            <a:r>
              <a:rPr lang="en-US" sz="2100" dirty="0">
                <a:solidFill>
                  <a:srgbClr val="FFFFFF"/>
                </a:solidFill>
              </a:rPr>
              <a:t>One side specialized for the program or event</a:t>
            </a:r>
          </a:p>
        </p:txBody>
      </p:sp>
    </p:spTree>
    <p:extLst>
      <p:ext uri="{BB962C8B-B14F-4D97-AF65-F5344CB8AC3E}">
        <p14:creationId xmlns:p14="http://schemas.microsoft.com/office/powerpoint/2010/main" val="3262304553"/>
      </p:ext>
    </p:extLst>
  </p:cSld>
  <p:clrMapOvr>
    <a:masterClrMapping/>
  </p:clrMapOvr>
  <p:transition advTm="20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06186" y="803290"/>
            <a:ext cx="2173205" cy="5143499"/>
          </a:xfrm>
          <a:prstGeom prst="rect">
            <a:avLst/>
          </a:prstGeom>
        </p:spPr>
      </p:pic>
      <p:pic>
        <p:nvPicPr>
          <p:cNvPr id="3" name="Picture 2"/>
          <p:cNvPicPr>
            <a:picLocks noChangeAspect="1"/>
          </p:cNvPicPr>
          <p:nvPr/>
        </p:nvPicPr>
        <p:blipFill>
          <a:blip r:embed="rId3"/>
          <a:stretch>
            <a:fillRect/>
          </a:stretch>
        </p:blipFill>
        <p:spPr>
          <a:xfrm>
            <a:off x="3227990" y="984902"/>
            <a:ext cx="2503339" cy="5015847"/>
          </a:xfrm>
          <a:prstGeom prst="rect">
            <a:avLst/>
          </a:prstGeom>
        </p:spPr>
      </p:pic>
      <p:pic>
        <p:nvPicPr>
          <p:cNvPr id="4" name="Picture 3"/>
          <p:cNvPicPr>
            <a:picLocks noChangeAspect="1"/>
          </p:cNvPicPr>
          <p:nvPr/>
        </p:nvPicPr>
        <p:blipFill>
          <a:blip r:embed="rId4"/>
          <a:stretch>
            <a:fillRect/>
          </a:stretch>
        </p:blipFill>
        <p:spPr>
          <a:xfrm>
            <a:off x="6279927" y="857250"/>
            <a:ext cx="2439530" cy="5035579"/>
          </a:xfrm>
          <a:prstGeom prst="rect">
            <a:avLst/>
          </a:prstGeom>
        </p:spPr>
      </p:pic>
    </p:spTree>
    <p:extLst>
      <p:ext uri="{BB962C8B-B14F-4D97-AF65-F5344CB8AC3E}">
        <p14:creationId xmlns:p14="http://schemas.microsoft.com/office/powerpoint/2010/main" val="3618440504"/>
      </p:ext>
    </p:extLst>
  </p:cSld>
  <p:clrMapOvr>
    <a:masterClrMapping/>
  </p:clrMapOvr>
  <p:transition advTm="20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00B050"/>
            </a:gs>
            <a:gs pos="74000">
              <a:srgbClr val="FF0000"/>
            </a:gs>
            <a:gs pos="83000">
              <a:srgbClr val="0070C0"/>
            </a:gs>
            <a:gs pos="100000">
              <a:schemeClr val="accent6">
                <a:lumMod val="50000"/>
              </a:schemeClr>
            </a:gs>
          </a:gsLst>
          <a:lin ang="54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99761" y="920818"/>
            <a:ext cx="2392526" cy="5079932"/>
          </a:xfrm>
          <a:prstGeom prst="rect">
            <a:avLst/>
          </a:prstGeom>
        </p:spPr>
      </p:pic>
      <p:pic>
        <p:nvPicPr>
          <p:cNvPr id="3" name="Picture 2"/>
          <p:cNvPicPr>
            <a:picLocks noChangeAspect="1"/>
          </p:cNvPicPr>
          <p:nvPr/>
        </p:nvPicPr>
        <p:blipFill>
          <a:blip r:embed="rId3"/>
          <a:stretch>
            <a:fillRect/>
          </a:stretch>
        </p:blipFill>
        <p:spPr>
          <a:xfrm>
            <a:off x="5470662" y="920818"/>
            <a:ext cx="2350723" cy="5015919"/>
          </a:xfrm>
          <a:prstGeom prst="rect">
            <a:avLst/>
          </a:prstGeom>
        </p:spPr>
      </p:pic>
    </p:spTree>
    <p:extLst>
      <p:ext uri="{BB962C8B-B14F-4D97-AF65-F5344CB8AC3E}">
        <p14:creationId xmlns:p14="http://schemas.microsoft.com/office/powerpoint/2010/main" val="3116466609"/>
      </p:ext>
    </p:extLst>
  </p:cSld>
  <p:clrMapOvr>
    <a:masterClrMapping/>
  </p:clrMapOvr>
  <p:transition advTm="20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9126" y="962082"/>
            <a:ext cx="1722332" cy="5058154"/>
          </a:xfrm>
          <a:prstGeom prst="rect">
            <a:avLst/>
          </a:prstGeom>
        </p:spPr>
      </p:pic>
      <p:pic>
        <p:nvPicPr>
          <p:cNvPr id="5" name="Picture 4"/>
          <p:cNvPicPr>
            <a:picLocks noChangeAspect="1"/>
          </p:cNvPicPr>
          <p:nvPr/>
        </p:nvPicPr>
        <p:blipFill>
          <a:blip r:embed="rId3"/>
          <a:stretch>
            <a:fillRect/>
          </a:stretch>
        </p:blipFill>
        <p:spPr>
          <a:xfrm>
            <a:off x="2120348" y="981567"/>
            <a:ext cx="1863824" cy="5038669"/>
          </a:xfrm>
          <a:prstGeom prst="rect">
            <a:avLst/>
          </a:prstGeom>
        </p:spPr>
      </p:pic>
      <p:pic>
        <p:nvPicPr>
          <p:cNvPr id="6" name="Picture 5"/>
          <p:cNvPicPr>
            <a:picLocks noChangeAspect="1"/>
          </p:cNvPicPr>
          <p:nvPr/>
        </p:nvPicPr>
        <p:blipFill>
          <a:blip r:embed="rId4"/>
          <a:stretch>
            <a:fillRect/>
          </a:stretch>
        </p:blipFill>
        <p:spPr>
          <a:xfrm>
            <a:off x="4655443" y="962082"/>
            <a:ext cx="1794344" cy="5038669"/>
          </a:xfrm>
          <a:prstGeom prst="rect">
            <a:avLst/>
          </a:prstGeom>
        </p:spPr>
      </p:pic>
      <p:pic>
        <p:nvPicPr>
          <p:cNvPr id="7" name="Picture 6"/>
          <p:cNvPicPr>
            <a:picLocks noChangeAspect="1"/>
          </p:cNvPicPr>
          <p:nvPr/>
        </p:nvPicPr>
        <p:blipFill>
          <a:blip r:embed="rId5"/>
          <a:stretch>
            <a:fillRect/>
          </a:stretch>
        </p:blipFill>
        <p:spPr>
          <a:xfrm>
            <a:off x="7121056" y="962082"/>
            <a:ext cx="1565744" cy="5038668"/>
          </a:xfrm>
          <a:prstGeom prst="rect">
            <a:avLst/>
          </a:prstGeom>
        </p:spPr>
      </p:pic>
    </p:spTree>
    <p:extLst>
      <p:ext uri="{BB962C8B-B14F-4D97-AF65-F5344CB8AC3E}">
        <p14:creationId xmlns:p14="http://schemas.microsoft.com/office/powerpoint/2010/main" val="1724891040"/>
      </p:ext>
    </p:extLst>
  </p:cSld>
  <p:clrMapOvr>
    <a:masterClrMapping/>
  </p:clrMapOvr>
  <p:transition advTm="2000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9"/>
</p:tagLst>
</file>

<file path=ppt/tags/tag2.xml><?xml version="1.0" encoding="utf-8"?>
<p:tagLst xmlns:a="http://schemas.openxmlformats.org/drawingml/2006/main" xmlns:r="http://schemas.openxmlformats.org/officeDocument/2006/relationships" xmlns:p="http://schemas.openxmlformats.org/presentationml/2006/main">
  <p:tag name="TIMING" val="|2.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Default Design">
  <a:themeElements>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amwork">
  <a:themeElements>
    <a:clrScheme name="Teamwork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fontScheme name="Teamwork">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amwork 1">
        <a:dk1>
          <a:srgbClr val="000078"/>
        </a:dk1>
        <a:lt1>
          <a:srgbClr val="FFFFFF"/>
        </a:lt1>
        <a:dk2>
          <a:srgbClr val="000066"/>
        </a:dk2>
        <a:lt2>
          <a:srgbClr val="CCECFF"/>
        </a:lt2>
        <a:accent1>
          <a:srgbClr val="0099CC"/>
        </a:accent1>
        <a:accent2>
          <a:srgbClr val="008080"/>
        </a:accent2>
        <a:accent3>
          <a:srgbClr val="AAAAB8"/>
        </a:accent3>
        <a:accent4>
          <a:srgbClr val="DADADA"/>
        </a:accent4>
        <a:accent5>
          <a:srgbClr val="AACAE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Teamwork 2">
        <a:dk1>
          <a:srgbClr val="0000A6"/>
        </a:dk1>
        <a:lt1>
          <a:srgbClr val="FFFFFF"/>
        </a:lt1>
        <a:dk2>
          <a:srgbClr val="000099"/>
        </a:dk2>
        <a:lt2>
          <a:srgbClr val="CCFFFF"/>
        </a:lt2>
        <a:accent1>
          <a:srgbClr val="00CCFF"/>
        </a:accent1>
        <a:accent2>
          <a:srgbClr val="FFE701"/>
        </a:accent2>
        <a:accent3>
          <a:srgbClr val="AAAACA"/>
        </a:accent3>
        <a:accent4>
          <a:srgbClr val="DADADA"/>
        </a:accent4>
        <a:accent5>
          <a:srgbClr val="AAE2FF"/>
        </a:accent5>
        <a:accent6>
          <a:srgbClr val="E7D101"/>
        </a:accent6>
        <a:hlink>
          <a:srgbClr val="FFCC66"/>
        </a:hlink>
        <a:folHlink>
          <a:srgbClr val="00CA00"/>
        </a:folHlink>
      </a:clrScheme>
      <a:clrMap bg1="dk2" tx1="lt1" bg2="dk1" tx2="lt2" accent1="accent1" accent2="accent2" accent3="accent3" accent4="accent4" accent5="accent5" accent6="accent6" hlink="hlink" folHlink="folHlink"/>
    </a:extraClrScheme>
    <a:extraClrScheme>
      <a:clrScheme name="Teamwork 3">
        <a:dk1>
          <a:srgbClr val="000000"/>
        </a:dk1>
        <a:lt1>
          <a:srgbClr val="E0EBF6"/>
        </a:lt1>
        <a:dk2>
          <a:srgbClr val="77A4AF"/>
        </a:dk2>
        <a:lt2>
          <a:srgbClr val="F3F7FB"/>
        </a:lt2>
        <a:accent1>
          <a:srgbClr val="B9C4D7"/>
        </a:accent1>
        <a:accent2>
          <a:srgbClr val="B1A1C5"/>
        </a:accent2>
        <a:accent3>
          <a:srgbClr val="EDF3FA"/>
        </a:accent3>
        <a:accent4>
          <a:srgbClr val="000000"/>
        </a:accent4>
        <a:accent5>
          <a:srgbClr val="D9DEE8"/>
        </a:accent5>
        <a:accent6>
          <a:srgbClr val="A091B2"/>
        </a:accent6>
        <a:hlink>
          <a:srgbClr val="3F2FB5"/>
        </a:hlink>
        <a:folHlink>
          <a:srgbClr val="318944"/>
        </a:folHlink>
      </a:clrScheme>
      <a:clrMap bg1="lt1" tx1="dk1" bg2="lt2" tx2="dk2" accent1="accent1" accent2="accent2" accent3="accent3" accent4="accent4" accent5="accent5" accent6="accent6" hlink="hlink" folHlink="folHlink"/>
    </a:extraClrScheme>
    <a:extraClrScheme>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clrMap bg1="dk2" tx1="lt1" bg2="dk1" tx2="lt2" accent1="accent1" accent2="accent2" accent3="accent3" accent4="accent4" accent5="accent5" accent6="accent6" hlink="hlink" folHlink="folHlink"/>
    </a:extraClrScheme>
    <a:extraClrScheme>
      <a:clrScheme name="Teamwork 5">
        <a:dk1>
          <a:srgbClr val="8ABA8D"/>
        </a:dk1>
        <a:lt1>
          <a:srgbClr val="FFFFFF"/>
        </a:lt1>
        <a:dk2>
          <a:srgbClr val="6FB56D"/>
        </a:dk2>
        <a:lt2>
          <a:srgbClr val="DCF1F4"/>
        </a:lt2>
        <a:accent1>
          <a:srgbClr val="2E7E2E"/>
        </a:accent1>
        <a:accent2>
          <a:srgbClr val="25735D"/>
        </a:accent2>
        <a:accent3>
          <a:srgbClr val="BBD7BA"/>
        </a:accent3>
        <a:accent4>
          <a:srgbClr val="DADADA"/>
        </a:accent4>
        <a:accent5>
          <a:srgbClr val="ADC0AD"/>
        </a:accent5>
        <a:accent6>
          <a:srgbClr val="206853"/>
        </a:accent6>
        <a:hlink>
          <a:srgbClr val="FFFF00"/>
        </a:hlink>
        <a:folHlink>
          <a:srgbClr val="FFF4BF"/>
        </a:folHlink>
      </a:clrScheme>
      <a:clrMap bg1="dk2" tx1="lt1" bg2="dk1" tx2="lt2" accent1="accent1" accent2="accent2" accent3="accent3" accent4="accent4" accent5="accent5" accent6="accent6" hlink="hlink" folHlink="folHlink"/>
    </a:extraClrScheme>
    <a:extraClrScheme>
      <a:clrScheme name="Teamwork 6">
        <a:dk1>
          <a:srgbClr val="005400"/>
        </a:dk1>
        <a:lt1>
          <a:srgbClr val="FFFFFF"/>
        </a:lt1>
        <a:dk2>
          <a:srgbClr val="004800"/>
        </a:dk2>
        <a:lt2>
          <a:srgbClr val="D6D8C0"/>
        </a:lt2>
        <a:accent1>
          <a:srgbClr val="339933"/>
        </a:accent1>
        <a:accent2>
          <a:srgbClr val="7D8C70"/>
        </a:accent2>
        <a:accent3>
          <a:srgbClr val="AAB1AA"/>
        </a:accent3>
        <a:accent4>
          <a:srgbClr val="DADADA"/>
        </a:accent4>
        <a:accent5>
          <a:srgbClr val="ADCAAD"/>
        </a:accent5>
        <a:accent6>
          <a:srgbClr val="717E65"/>
        </a:accent6>
        <a:hlink>
          <a:srgbClr val="CCCC00"/>
        </a:hlink>
        <a:folHlink>
          <a:srgbClr val="85B3B1"/>
        </a:folHlink>
      </a:clrScheme>
      <a:clrMap bg1="dk2" tx1="lt1" bg2="dk1" tx2="lt2" accent1="accent1" accent2="accent2" accent3="accent3" accent4="accent4" accent5="accent5" accent6="accent6" hlink="hlink" folHlink="folHlink"/>
    </a:extraClrScheme>
    <a:extraClrScheme>
      <a:clrScheme name="Teamwork 7">
        <a:dk1>
          <a:srgbClr val="000000"/>
        </a:dk1>
        <a:lt1>
          <a:srgbClr val="F5F0BD"/>
        </a:lt1>
        <a:dk2>
          <a:srgbClr val="BD9D69"/>
        </a:dk2>
        <a:lt2>
          <a:srgbClr val="FFFFCC"/>
        </a:lt2>
        <a:accent1>
          <a:srgbClr val="CDBB77"/>
        </a:accent1>
        <a:accent2>
          <a:srgbClr val="F8EBD0"/>
        </a:accent2>
        <a:accent3>
          <a:srgbClr val="F9F6DB"/>
        </a:accent3>
        <a:accent4>
          <a:srgbClr val="000000"/>
        </a:accent4>
        <a:accent5>
          <a:srgbClr val="E3DABD"/>
        </a:accent5>
        <a:accent6>
          <a:srgbClr val="E1D5BC"/>
        </a:accent6>
        <a:hlink>
          <a:srgbClr val="FF9900"/>
        </a:hlink>
        <a:folHlink>
          <a:srgbClr val="C64B00"/>
        </a:folHlink>
      </a:clrScheme>
      <a:clrMap bg1="lt1" tx1="dk1" bg2="lt2" tx2="dk2" accent1="accent1" accent2="accent2" accent3="accent3" accent4="accent4" accent5="accent5" accent6="accent6" hlink="hlink" folHlink="folHlink"/>
    </a:extraClrScheme>
    <a:extraClrScheme>
      <a:clrScheme name="Teamwork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clrMap bg1="lt1" tx1="dk1" bg2="lt2" tx2="dk2" accent1="accent1" accent2="accent2" accent3="accent3" accent4="accent4" accent5="accent5" accent6="accent6" hlink="hlink" folHlink="folHlink"/>
    </a:extraClrScheme>
    <a:extraClrScheme>
      <a:clrScheme name="Teamwork 9">
        <a:dk1>
          <a:srgbClr val="8A0000"/>
        </a:dk1>
        <a:lt1>
          <a:srgbClr val="FFFFFF"/>
        </a:lt1>
        <a:dk2>
          <a:srgbClr val="800000"/>
        </a:dk2>
        <a:lt2>
          <a:srgbClr val="FFFFCC"/>
        </a:lt2>
        <a:accent1>
          <a:srgbClr val="FF5831"/>
        </a:accent1>
        <a:accent2>
          <a:srgbClr val="C5543D"/>
        </a:accent2>
        <a:accent3>
          <a:srgbClr val="C0AAAA"/>
        </a:accent3>
        <a:accent4>
          <a:srgbClr val="DADADA"/>
        </a:accent4>
        <a:accent5>
          <a:srgbClr val="FFB4AD"/>
        </a:accent5>
        <a:accent6>
          <a:srgbClr val="B24B36"/>
        </a:accent6>
        <a:hlink>
          <a:srgbClr val="FFFFCC"/>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0_Default Design">
  <a:themeElements>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36_Default Design">
  <a:themeElements>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1_Default Design">
  <a:themeElements>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Teamwork">
  <a:themeElements>
    <a:clrScheme name="Teamwork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fontScheme name="Teamwork">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amwork 1">
        <a:dk1>
          <a:srgbClr val="000078"/>
        </a:dk1>
        <a:lt1>
          <a:srgbClr val="FFFFFF"/>
        </a:lt1>
        <a:dk2>
          <a:srgbClr val="000066"/>
        </a:dk2>
        <a:lt2>
          <a:srgbClr val="CCECFF"/>
        </a:lt2>
        <a:accent1>
          <a:srgbClr val="0099CC"/>
        </a:accent1>
        <a:accent2>
          <a:srgbClr val="008080"/>
        </a:accent2>
        <a:accent3>
          <a:srgbClr val="AAAAB8"/>
        </a:accent3>
        <a:accent4>
          <a:srgbClr val="DADADA"/>
        </a:accent4>
        <a:accent5>
          <a:srgbClr val="AACAE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Teamwork 2">
        <a:dk1>
          <a:srgbClr val="0000A6"/>
        </a:dk1>
        <a:lt1>
          <a:srgbClr val="FFFFFF"/>
        </a:lt1>
        <a:dk2>
          <a:srgbClr val="000099"/>
        </a:dk2>
        <a:lt2>
          <a:srgbClr val="CCFFFF"/>
        </a:lt2>
        <a:accent1>
          <a:srgbClr val="00CCFF"/>
        </a:accent1>
        <a:accent2>
          <a:srgbClr val="FFE701"/>
        </a:accent2>
        <a:accent3>
          <a:srgbClr val="AAAACA"/>
        </a:accent3>
        <a:accent4>
          <a:srgbClr val="DADADA"/>
        </a:accent4>
        <a:accent5>
          <a:srgbClr val="AAE2FF"/>
        </a:accent5>
        <a:accent6>
          <a:srgbClr val="E7D101"/>
        </a:accent6>
        <a:hlink>
          <a:srgbClr val="FFCC66"/>
        </a:hlink>
        <a:folHlink>
          <a:srgbClr val="00CA00"/>
        </a:folHlink>
      </a:clrScheme>
      <a:clrMap bg1="dk2" tx1="lt1" bg2="dk1" tx2="lt2" accent1="accent1" accent2="accent2" accent3="accent3" accent4="accent4" accent5="accent5" accent6="accent6" hlink="hlink" folHlink="folHlink"/>
    </a:extraClrScheme>
    <a:extraClrScheme>
      <a:clrScheme name="Teamwork 3">
        <a:dk1>
          <a:srgbClr val="000000"/>
        </a:dk1>
        <a:lt1>
          <a:srgbClr val="E0EBF6"/>
        </a:lt1>
        <a:dk2>
          <a:srgbClr val="77A4AF"/>
        </a:dk2>
        <a:lt2>
          <a:srgbClr val="F3F7FB"/>
        </a:lt2>
        <a:accent1>
          <a:srgbClr val="B9C4D7"/>
        </a:accent1>
        <a:accent2>
          <a:srgbClr val="B1A1C5"/>
        </a:accent2>
        <a:accent3>
          <a:srgbClr val="EDF3FA"/>
        </a:accent3>
        <a:accent4>
          <a:srgbClr val="000000"/>
        </a:accent4>
        <a:accent5>
          <a:srgbClr val="D9DEE8"/>
        </a:accent5>
        <a:accent6>
          <a:srgbClr val="A091B2"/>
        </a:accent6>
        <a:hlink>
          <a:srgbClr val="3F2FB5"/>
        </a:hlink>
        <a:folHlink>
          <a:srgbClr val="318944"/>
        </a:folHlink>
      </a:clrScheme>
      <a:clrMap bg1="lt1" tx1="dk1" bg2="lt2" tx2="dk2" accent1="accent1" accent2="accent2" accent3="accent3" accent4="accent4" accent5="accent5" accent6="accent6" hlink="hlink" folHlink="folHlink"/>
    </a:extraClrScheme>
    <a:extraClrScheme>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clrMap bg1="dk2" tx1="lt1" bg2="dk1" tx2="lt2" accent1="accent1" accent2="accent2" accent3="accent3" accent4="accent4" accent5="accent5" accent6="accent6" hlink="hlink" folHlink="folHlink"/>
    </a:extraClrScheme>
    <a:extraClrScheme>
      <a:clrScheme name="Teamwork 5">
        <a:dk1>
          <a:srgbClr val="8ABA8D"/>
        </a:dk1>
        <a:lt1>
          <a:srgbClr val="FFFFFF"/>
        </a:lt1>
        <a:dk2>
          <a:srgbClr val="6FB56D"/>
        </a:dk2>
        <a:lt2>
          <a:srgbClr val="DCF1F4"/>
        </a:lt2>
        <a:accent1>
          <a:srgbClr val="2E7E2E"/>
        </a:accent1>
        <a:accent2>
          <a:srgbClr val="25735D"/>
        </a:accent2>
        <a:accent3>
          <a:srgbClr val="BBD7BA"/>
        </a:accent3>
        <a:accent4>
          <a:srgbClr val="DADADA"/>
        </a:accent4>
        <a:accent5>
          <a:srgbClr val="ADC0AD"/>
        </a:accent5>
        <a:accent6>
          <a:srgbClr val="206853"/>
        </a:accent6>
        <a:hlink>
          <a:srgbClr val="FFFF00"/>
        </a:hlink>
        <a:folHlink>
          <a:srgbClr val="FFF4BF"/>
        </a:folHlink>
      </a:clrScheme>
      <a:clrMap bg1="dk2" tx1="lt1" bg2="dk1" tx2="lt2" accent1="accent1" accent2="accent2" accent3="accent3" accent4="accent4" accent5="accent5" accent6="accent6" hlink="hlink" folHlink="folHlink"/>
    </a:extraClrScheme>
    <a:extraClrScheme>
      <a:clrScheme name="Teamwork 6">
        <a:dk1>
          <a:srgbClr val="005400"/>
        </a:dk1>
        <a:lt1>
          <a:srgbClr val="FFFFFF"/>
        </a:lt1>
        <a:dk2>
          <a:srgbClr val="004800"/>
        </a:dk2>
        <a:lt2>
          <a:srgbClr val="D6D8C0"/>
        </a:lt2>
        <a:accent1>
          <a:srgbClr val="339933"/>
        </a:accent1>
        <a:accent2>
          <a:srgbClr val="7D8C70"/>
        </a:accent2>
        <a:accent3>
          <a:srgbClr val="AAB1AA"/>
        </a:accent3>
        <a:accent4>
          <a:srgbClr val="DADADA"/>
        </a:accent4>
        <a:accent5>
          <a:srgbClr val="ADCAAD"/>
        </a:accent5>
        <a:accent6>
          <a:srgbClr val="717E65"/>
        </a:accent6>
        <a:hlink>
          <a:srgbClr val="CCCC00"/>
        </a:hlink>
        <a:folHlink>
          <a:srgbClr val="85B3B1"/>
        </a:folHlink>
      </a:clrScheme>
      <a:clrMap bg1="dk2" tx1="lt1" bg2="dk1" tx2="lt2" accent1="accent1" accent2="accent2" accent3="accent3" accent4="accent4" accent5="accent5" accent6="accent6" hlink="hlink" folHlink="folHlink"/>
    </a:extraClrScheme>
    <a:extraClrScheme>
      <a:clrScheme name="Teamwork 7">
        <a:dk1>
          <a:srgbClr val="000000"/>
        </a:dk1>
        <a:lt1>
          <a:srgbClr val="F5F0BD"/>
        </a:lt1>
        <a:dk2>
          <a:srgbClr val="BD9D69"/>
        </a:dk2>
        <a:lt2>
          <a:srgbClr val="FFFFCC"/>
        </a:lt2>
        <a:accent1>
          <a:srgbClr val="CDBB77"/>
        </a:accent1>
        <a:accent2>
          <a:srgbClr val="F8EBD0"/>
        </a:accent2>
        <a:accent3>
          <a:srgbClr val="F9F6DB"/>
        </a:accent3>
        <a:accent4>
          <a:srgbClr val="000000"/>
        </a:accent4>
        <a:accent5>
          <a:srgbClr val="E3DABD"/>
        </a:accent5>
        <a:accent6>
          <a:srgbClr val="E1D5BC"/>
        </a:accent6>
        <a:hlink>
          <a:srgbClr val="FF9900"/>
        </a:hlink>
        <a:folHlink>
          <a:srgbClr val="C64B00"/>
        </a:folHlink>
      </a:clrScheme>
      <a:clrMap bg1="lt1" tx1="dk1" bg2="lt2" tx2="dk2" accent1="accent1" accent2="accent2" accent3="accent3" accent4="accent4" accent5="accent5" accent6="accent6" hlink="hlink" folHlink="folHlink"/>
    </a:extraClrScheme>
    <a:extraClrScheme>
      <a:clrScheme name="Teamwork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clrMap bg1="lt1" tx1="dk1" bg2="lt2" tx2="dk2" accent1="accent1" accent2="accent2" accent3="accent3" accent4="accent4" accent5="accent5" accent6="accent6" hlink="hlink" folHlink="folHlink"/>
    </a:extraClrScheme>
    <a:extraClrScheme>
      <a:clrScheme name="Teamwork 9">
        <a:dk1>
          <a:srgbClr val="8A0000"/>
        </a:dk1>
        <a:lt1>
          <a:srgbClr val="FFFFFF"/>
        </a:lt1>
        <a:dk2>
          <a:srgbClr val="800000"/>
        </a:dk2>
        <a:lt2>
          <a:srgbClr val="FFFFCC"/>
        </a:lt2>
        <a:accent1>
          <a:srgbClr val="FF5831"/>
        </a:accent1>
        <a:accent2>
          <a:srgbClr val="C5543D"/>
        </a:accent2>
        <a:accent3>
          <a:srgbClr val="C0AAAA"/>
        </a:accent3>
        <a:accent4>
          <a:srgbClr val="DADADA"/>
        </a:accent4>
        <a:accent5>
          <a:srgbClr val="FFB4AD"/>
        </a:accent5>
        <a:accent6>
          <a:srgbClr val="B24B36"/>
        </a:accent6>
        <a:hlink>
          <a:srgbClr val="FFFFCC"/>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Default Design">
  <a:themeElements>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3_Default Design">
  <a:themeElements>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4_Default Design">
  <a:themeElements>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5_Default Design">
  <a:themeElements>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6_Default Design">
  <a:themeElements>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96</TotalTime>
  <Words>929</Words>
  <Application>Microsoft Office PowerPoint</Application>
  <PresentationFormat>On-screen Show (4:3)</PresentationFormat>
  <Paragraphs>170</Paragraphs>
  <Slides>31</Slides>
  <Notes>1</Notes>
  <HiddenSlides>0</HiddenSlides>
  <MMClips>0</MMClips>
  <ScaleCrop>false</ScaleCrop>
  <HeadingPairs>
    <vt:vector size="4" baseType="variant">
      <vt:variant>
        <vt:lpstr>Theme</vt:lpstr>
      </vt:variant>
      <vt:variant>
        <vt:i4>14</vt:i4>
      </vt:variant>
      <vt:variant>
        <vt:lpstr>Slide Titles</vt:lpstr>
      </vt:variant>
      <vt:variant>
        <vt:i4>31</vt:i4>
      </vt:variant>
    </vt:vector>
  </HeadingPairs>
  <TitlesOfParts>
    <vt:vector size="45" baseType="lpstr">
      <vt:lpstr>Opulent</vt:lpstr>
      <vt:lpstr>Default Design</vt:lpstr>
      <vt:lpstr>Teamwork</vt:lpstr>
      <vt:lpstr>30_Default Design</vt:lpstr>
      <vt:lpstr>3_Office Theme</vt:lpstr>
      <vt:lpstr>36_Default Design</vt:lpstr>
      <vt:lpstr>11_Office Theme</vt:lpstr>
      <vt:lpstr>1_Default Design</vt:lpstr>
      <vt:lpstr>1_Teamwork</vt:lpstr>
      <vt:lpstr>2_Default Design</vt:lpstr>
      <vt:lpstr>3_Default Design</vt:lpstr>
      <vt:lpstr>4_Default Design</vt:lpstr>
      <vt:lpstr>5_Default Design</vt:lpstr>
      <vt:lpstr>6_Default Design</vt:lpstr>
      <vt:lpstr>Advertising the Library by Hook, Crook and Internet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SaMPLE sLIDES</vt:lpstr>
      <vt:lpstr>PowerPoint Presentation</vt:lpstr>
      <vt:lpstr>Support the Friends of the Library</vt:lpstr>
      <vt:lpstr>If we don’t have the item you want…</vt:lpstr>
      <vt:lpstr>PowerPoint Presentation</vt:lpstr>
      <vt:lpstr>PowerPoint Presentation</vt:lpstr>
      <vt:lpstr>PowerPoint Presentation</vt:lpstr>
      <vt:lpstr>PowerPoint Presentation</vt:lpstr>
      <vt:lpstr>PowerPoint Presentation</vt:lpstr>
      <vt:lpstr>PowerPoint Presentation</vt:lpstr>
      <vt:lpstr>Printing and Copying</vt:lpstr>
      <vt:lpstr>PowerPoint Presentation</vt:lpstr>
      <vt:lpstr>PowerPoint Presentation</vt:lpstr>
      <vt:lpstr>PowerPoint Presentation</vt:lpstr>
      <vt:lpstr>Study Rooms   </vt:lpstr>
      <vt:lpstr>Bookmarks</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Advertising the Library by Hook, Crook and Internet</dc:title>
  <dc:creator>Robert</dc:creator>
  <cp:lastModifiedBy>Nolan, Mary Ellen</cp:lastModifiedBy>
  <cp:revision>10</cp:revision>
  <dcterms:created xsi:type="dcterms:W3CDTF">2016-04-22T00:44:59Z</dcterms:created>
  <dcterms:modified xsi:type="dcterms:W3CDTF">2016-04-27T20:23:17Z</dcterms:modified>
</cp:coreProperties>
</file>