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Oswald" panose="020B0604020202020204" charset="0"/>
      <p:regular r:id="rId14"/>
      <p:bold r:id="rId15"/>
    </p:embeddedFont>
    <p:embeddedFont>
      <p:font typeface="Montserrat" panose="020B0604020202020204" charset="0"/>
      <p:regular r:id="rId16"/>
      <p:bold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4" d="100"/>
          <a:sy n="84" d="100"/>
        </p:scale>
        <p:origin x="-96" y="-16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83369433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 name="Shape 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Shape 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2" name="Shape 6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3" name="Shape 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 name="Shape 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 name="Shape 8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 name="Shape 9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9"/>
        <p:cNvGrpSpPr/>
        <p:nvPr/>
      </p:nvGrpSpPr>
      <p:grpSpPr>
        <a:xfrm>
          <a:off x="0" y="0"/>
          <a:ext cx="0" cy="0"/>
          <a:chOff x="0" y="0"/>
          <a:chExt cx="0" cy="0"/>
        </a:xfrm>
      </p:grpSpPr>
      <p:sp>
        <p:nvSpPr>
          <p:cNvPr id="10" name="Shape 10"/>
          <p:cNvSpPr/>
          <p:nvPr/>
        </p:nvSpPr>
        <p:spPr>
          <a:xfrm>
            <a:off x="4286250" y="0"/>
            <a:ext cx="72300" cy="5143499"/>
          </a:xfrm>
          <a:prstGeom prst="rect">
            <a:avLst/>
          </a:prstGeom>
          <a:solidFill>
            <a:schemeClr val="dk2"/>
          </a:solidFill>
          <a:ln>
            <a:noFill/>
          </a:ln>
        </p:spPr>
        <p:txBody>
          <a:bodyPr lIns="91425" tIns="91425" rIns="91425" bIns="91425" anchor="ctr" anchorCtr="0">
            <a:noAutofit/>
          </a:bodyPr>
          <a:lstStyle/>
          <a:p>
            <a:pPr lvl="0">
              <a:spcBef>
                <a:spcPts val="0"/>
              </a:spcBef>
              <a:buNone/>
            </a:pPr>
            <a:endParaRPr/>
          </a:p>
        </p:txBody>
      </p:sp>
      <p:sp>
        <p:nvSpPr>
          <p:cNvPr id="11" name="Shape 11"/>
          <p:cNvSpPr/>
          <p:nvPr/>
        </p:nvSpPr>
        <p:spPr>
          <a:xfrm>
            <a:off x="4358475" y="0"/>
            <a:ext cx="3853199" cy="5143499"/>
          </a:xfrm>
          <a:prstGeom prst="rect">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12" name="Shape 12"/>
          <p:cNvSpPr txBox="1">
            <a:spLocks noGrp="1"/>
          </p:cNvSpPr>
          <p:nvPr>
            <p:ph type="ctrTitle"/>
          </p:nvPr>
        </p:nvSpPr>
        <p:spPr>
          <a:xfrm>
            <a:off x="344250" y="1403850"/>
            <a:ext cx="8455500" cy="2146800"/>
          </a:xfrm>
          <a:prstGeom prst="rect">
            <a:avLst/>
          </a:prstGeom>
          <a:solidFill>
            <a:srgbClr val="FFFFFF"/>
          </a:solidFill>
        </p:spPr>
        <p:txBody>
          <a:bodyPr lIns="91425" tIns="91425" rIns="91425" bIns="91425" anchor="ctr" anchorCtr="0"/>
          <a:lstStyle>
            <a:lvl1pPr lvl="0" algn="ctr">
              <a:spcBef>
                <a:spcPts val="0"/>
              </a:spcBef>
              <a:buSzPct val="100000"/>
              <a:buFont typeface="Playfair Display"/>
              <a:defRPr sz="6800" b="1">
                <a:latin typeface="Playfair Display"/>
                <a:ea typeface="Playfair Display"/>
                <a:cs typeface="Playfair Display"/>
                <a:sym typeface="Playfair Display"/>
              </a:defRPr>
            </a:lvl1pPr>
            <a:lvl2pPr lvl="1" algn="ctr">
              <a:spcBef>
                <a:spcPts val="0"/>
              </a:spcBef>
              <a:buSzPct val="100000"/>
              <a:buFont typeface="Playfair Display"/>
              <a:defRPr sz="6800" b="1">
                <a:latin typeface="Playfair Display"/>
                <a:ea typeface="Playfair Display"/>
                <a:cs typeface="Playfair Display"/>
                <a:sym typeface="Playfair Display"/>
              </a:defRPr>
            </a:lvl2pPr>
            <a:lvl3pPr lvl="2" algn="ctr">
              <a:spcBef>
                <a:spcPts val="0"/>
              </a:spcBef>
              <a:buSzPct val="100000"/>
              <a:buFont typeface="Playfair Display"/>
              <a:defRPr sz="6800" b="1">
                <a:latin typeface="Playfair Display"/>
                <a:ea typeface="Playfair Display"/>
                <a:cs typeface="Playfair Display"/>
                <a:sym typeface="Playfair Display"/>
              </a:defRPr>
            </a:lvl3pPr>
            <a:lvl4pPr lvl="3" algn="ctr">
              <a:spcBef>
                <a:spcPts val="0"/>
              </a:spcBef>
              <a:buSzPct val="100000"/>
              <a:buFont typeface="Playfair Display"/>
              <a:defRPr sz="6800" b="1">
                <a:latin typeface="Playfair Display"/>
                <a:ea typeface="Playfair Display"/>
                <a:cs typeface="Playfair Display"/>
                <a:sym typeface="Playfair Display"/>
              </a:defRPr>
            </a:lvl4pPr>
            <a:lvl5pPr lvl="4" algn="ctr">
              <a:spcBef>
                <a:spcPts val="0"/>
              </a:spcBef>
              <a:buSzPct val="100000"/>
              <a:buFont typeface="Playfair Display"/>
              <a:defRPr sz="6800" b="1">
                <a:latin typeface="Playfair Display"/>
                <a:ea typeface="Playfair Display"/>
                <a:cs typeface="Playfair Display"/>
                <a:sym typeface="Playfair Display"/>
              </a:defRPr>
            </a:lvl5pPr>
            <a:lvl6pPr lvl="5" algn="ctr">
              <a:spcBef>
                <a:spcPts val="0"/>
              </a:spcBef>
              <a:buSzPct val="100000"/>
              <a:buFont typeface="Playfair Display"/>
              <a:defRPr sz="6800" b="1">
                <a:latin typeface="Playfair Display"/>
                <a:ea typeface="Playfair Display"/>
                <a:cs typeface="Playfair Display"/>
                <a:sym typeface="Playfair Display"/>
              </a:defRPr>
            </a:lvl6pPr>
            <a:lvl7pPr lvl="6" algn="ctr">
              <a:spcBef>
                <a:spcPts val="0"/>
              </a:spcBef>
              <a:buSzPct val="100000"/>
              <a:buFont typeface="Playfair Display"/>
              <a:defRPr sz="6800" b="1">
                <a:latin typeface="Playfair Display"/>
                <a:ea typeface="Playfair Display"/>
                <a:cs typeface="Playfair Display"/>
                <a:sym typeface="Playfair Display"/>
              </a:defRPr>
            </a:lvl7pPr>
            <a:lvl8pPr lvl="7" algn="ctr">
              <a:spcBef>
                <a:spcPts val="0"/>
              </a:spcBef>
              <a:buSzPct val="100000"/>
              <a:buFont typeface="Playfair Display"/>
              <a:defRPr sz="6800" b="1">
                <a:latin typeface="Playfair Display"/>
                <a:ea typeface="Playfair Display"/>
                <a:cs typeface="Playfair Display"/>
                <a:sym typeface="Playfair Display"/>
              </a:defRPr>
            </a:lvl8pPr>
            <a:lvl9pPr lvl="8" algn="ctr">
              <a:spcBef>
                <a:spcPts val="0"/>
              </a:spcBef>
              <a:buSzPct val="100000"/>
              <a:buFont typeface="Playfair Display"/>
              <a:defRPr sz="6800" b="1">
                <a:latin typeface="Playfair Display"/>
                <a:ea typeface="Playfair Display"/>
                <a:cs typeface="Playfair Display"/>
                <a:sym typeface="Playfair Display"/>
              </a:defRPr>
            </a:lvl9pPr>
          </a:lstStyle>
          <a:p>
            <a:endParaRPr/>
          </a:p>
        </p:txBody>
      </p:sp>
      <p:sp>
        <p:nvSpPr>
          <p:cNvPr id="13" name="Shape 13"/>
          <p:cNvSpPr txBox="1">
            <a:spLocks noGrp="1"/>
          </p:cNvSpPr>
          <p:nvPr>
            <p:ph type="subTitle" idx="1"/>
          </p:nvPr>
        </p:nvSpPr>
        <p:spPr>
          <a:xfrm>
            <a:off x="344250" y="3550650"/>
            <a:ext cx="4910100" cy="577799"/>
          </a:xfrm>
          <a:prstGeom prst="rect">
            <a:avLst/>
          </a:prstGeom>
          <a:solidFill>
            <a:schemeClr val="dk2"/>
          </a:solidFill>
        </p:spPr>
        <p:txBody>
          <a:bodyPr lIns="91425" tIns="91425" rIns="91425" bIns="91425" anchor="ctr" anchorCtr="0"/>
          <a:lstStyle>
            <a:lvl1pPr lvl="0">
              <a:lnSpc>
                <a:spcPct val="100000"/>
              </a:lnSpc>
              <a:spcBef>
                <a:spcPts val="0"/>
              </a:spcBef>
              <a:spcAft>
                <a:spcPts val="0"/>
              </a:spcAft>
              <a:buClr>
                <a:schemeClr val="lt1"/>
              </a:buClr>
              <a:buSzPct val="100000"/>
              <a:buFont typeface="Montserrat"/>
              <a:buNone/>
              <a:defRPr sz="2400" b="1">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ct val="100000"/>
              <a:buFont typeface="Montserrat"/>
              <a:buNone/>
              <a:defRPr sz="2400" b="1">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ct val="100000"/>
              <a:buFont typeface="Montserrat"/>
              <a:buNone/>
              <a:defRPr sz="2400" b="1">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ct val="100000"/>
              <a:buFont typeface="Montserrat"/>
              <a:buNone/>
              <a:defRPr sz="2400" b="1">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ct val="100000"/>
              <a:buFont typeface="Montserrat"/>
              <a:buNone/>
              <a:defRPr sz="2400" b="1">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ct val="100000"/>
              <a:buFont typeface="Montserrat"/>
              <a:buNone/>
              <a:defRPr sz="2400" b="1">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ct val="100000"/>
              <a:buFont typeface="Montserrat"/>
              <a:buNone/>
              <a:defRPr sz="2400" b="1">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ct val="100000"/>
              <a:buFont typeface="Montserrat"/>
              <a:buNone/>
              <a:defRPr sz="2400" b="1">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ct val="100000"/>
              <a:buFont typeface="Montserrat"/>
              <a:buNone/>
              <a:defRPr sz="2400" b="1">
                <a:solidFill>
                  <a:schemeClr val="lt1"/>
                </a:solidFill>
                <a:latin typeface="Montserrat"/>
                <a:ea typeface="Montserrat"/>
                <a:cs typeface="Montserrat"/>
                <a:sym typeface="Montserrat"/>
              </a:defRPr>
            </a:lvl9pPr>
          </a:lstStyle>
          <a:p>
            <a:endParaRPr/>
          </a:p>
        </p:txBody>
      </p:sp>
      <p:sp>
        <p:nvSpPr>
          <p:cNvPr id="14" name="Shape 14"/>
          <p:cNvSpPr txBox="1">
            <a:spLocks noGrp="1"/>
          </p:cNvSpPr>
          <p:nvPr>
            <p:ph type="sldNum" idx="12"/>
          </p:nvPr>
        </p:nvSpPr>
        <p:spPr>
          <a:xfrm>
            <a:off x="8497999" y="4688758"/>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accent5"/>
        </a:solidFill>
        <a:effectLst/>
      </p:bgPr>
    </p:bg>
    <p:spTree>
      <p:nvGrpSpPr>
        <p:cNvPr id="1" name="Shape 15"/>
        <p:cNvGrpSpPr/>
        <p:nvPr/>
      </p:nvGrpSpPr>
      <p:grpSpPr>
        <a:xfrm>
          <a:off x="0" y="0"/>
          <a:ext cx="0" cy="0"/>
          <a:chOff x="0" y="0"/>
          <a:chExt cx="0" cy="0"/>
        </a:xfrm>
      </p:grpSpPr>
      <p:sp>
        <p:nvSpPr>
          <p:cNvPr id="16" name="Shape 16"/>
          <p:cNvSpPr/>
          <p:nvPr/>
        </p:nvSpPr>
        <p:spPr>
          <a:xfrm rot="5400000">
            <a:off x="4550700" y="-498599"/>
            <a:ext cx="42600" cy="8455799"/>
          </a:xfrm>
          <a:prstGeom prst="rect">
            <a:avLst/>
          </a:prstGeom>
          <a:solidFill>
            <a:schemeClr val="dk2"/>
          </a:solidFill>
          <a:ln>
            <a:noFill/>
          </a:ln>
        </p:spPr>
        <p:txBody>
          <a:bodyPr lIns="91425" tIns="91425" rIns="91425" bIns="91425" anchor="ctr" anchorCtr="0">
            <a:noAutofit/>
          </a:bodyPr>
          <a:lstStyle/>
          <a:p>
            <a:pPr lvl="0">
              <a:spcBef>
                <a:spcPts val="0"/>
              </a:spcBef>
              <a:buNone/>
            </a:pPr>
            <a:endParaRPr/>
          </a:p>
        </p:txBody>
      </p:sp>
      <p:sp>
        <p:nvSpPr>
          <p:cNvPr id="17" name="Shape 17"/>
          <p:cNvSpPr txBox="1">
            <a:spLocks noGrp="1"/>
          </p:cNvSpPr>
          <p:nvPr>
            <p:ph type="title"/>
          </p:nvPr>
        </p:nvSpPr>
        <p:spPr>
          <a:xfrm>
            <a:off x="344250" y="1403850"/>
            <a:ext cx="8455500" cy="2146800"/>
          </a:xfrm>
          <a:prstGeom prst="rect">
            <a:avLst/>
          </a:prstGeom>
          <a:solidFill>
            <a:srgbClr val="FFFFFF"/>
          </a:solidFill>
        </p:spPr>
        <p:txBody>
          <a:bodyPr lIns="91425" tIns="91425" rIns="91425" bIns="91425" anchor="ctr" anchorCtr="0"/>
          <a:lstStyle>
            <a:lvl1pPr lvl="0" algn="ctr">
              <a:spcBef>
                <a:spcPts val="0"/>
              </a:spcBef>
              <a:buSzPct val="100000"/>
              <a:buFont typeface="Playfair Display"/>
              <a:defRPr sz="4800" b="1">
                <a:latin typeface="Playfair Display"/>
                <a:ea typeface="Playfair Display"/>
                <a:cs typeface="Playfair Display"/>
                <a:sym typeface="Playfair Display"/>
              </a:defRPr>
            </a:lvl1pPr>
            <a:lvl2pPr lvl="1" algn="ctr">
              <a:spcBef>
                <a:spcPts val="0"/>
              </a:spcBef>
              <a:buSzPct val="100000"/>
              <a:buFont typeface="Playfair Display"/>
              <a:defRPr sz="4800" b="1">
                <a:latin typeface="Playfair Display"/>
                <a:ea typeface="Playfair Display"/>
                <a:cs typeface="Playfair Display"/>
                <a:sym typeface="Playfair Display"/>
              </a:defRPr>
            </a:lvl2pPr>
            <a:lvl3pPr lvl="2" algn="ctr">
              <a:spcBef>
                <a:spcPts val="0"/>
              </a:spcBef>
              <a:buSzPct val="100000"/>
              <a:buFont typeface="Playfair Display"/>
              <a:defRPr sz="4800" b="1">
                <a:latin typeface="Playfair Display"/>
                <a:ea typeface="Playfair Display"/>
                <a:cs typeface="Playfair Display"/>
                <a:sym typeface="Playfair Display"/>
              </a:defRPr>
            </a:lvl3pPr>
            <a:lvl4pPr lvl="3" algn="ctr">
              <a:spcBef>
                <a:spcPts val="0"/>
              </a:spcBef>
              <a:buSzPct val="100000"/>
              <a:buFont typeface="Playfair Display"/>
              <a:defRPr sz="4800" b="1">
                <a:latin typeface="Playfair Display"/>
                <a:ea typeface="Playfair Display"/>
                <a:cs typeface="Playfair Display"/>
                <a:sym typeface="Playfair Display"/>
              </a:defRPr>
            </a:lvl4pPr>
            <a:lvl5pPr lvl="4" algn="ctr">
              <a:spcBef>
                <a:spcPts val="0"/>
              </a:spcBef>
              <a:buSzPct val="100000"/>
              <a:buFont typeface="Playfair Display"/>
              <a:defRPr sz="4800" b="1">
                <a:latin typeface="Playfair Display"/>
                <a:ea typeface="Playfair Display"/>
                <a:cs typeface="Playfair Display"/>
                <a:sym typeface="Playfair Display"/>
              </a:defRPr>
            </a:lvl5pPr>
            <a:lvl6pPr lvl="5" algn="ctr">
              <a:spcBef>
                <a:spcPts val="0"/>
              </a:spcBef>
              <a:buSzPct val="100000"/>
              <a:buFont typeface="Playfair Display"/>
              <a:defRPr sz="4800" b="1">
                <a:latin typeface="Playfair Display"/>
                <a:ea typeface="Playfair Display"/>
                <a:cs typeface="Playfair Display"/>
                <a:sym typeface="Playfair Display"/>
              </a:defRPr>
            </a:lvl6pPr>
            <a:lvl7pPr lvl="6" algn="ctr">
              <a:spcBef>
                <a:spcPts val="0"/>
              </a:spcBef>
              <a:buSzPct val="100000"/>
              <a:buFont typeface="Playfair Display"/>
              <a:defRPr sz="4800" b="1">
                <a:latin typeface="Playfair Display"/>
                <a:ea typeface="Playfair Display"/>
                <a:cs typeface="Playfair Display"/>
                <a:sym typeface="Playfair Display"/>
              </a:defRPr>
            </a:lvl7pPr>
            <a:lvl8pPr lvl="7" algn="ctr">
              <a:spcBef>
                <a:spcPts val="0"/>
              </a:spcBef>
              <a:buSzPct val="100000"/>
              <a:buFont typeface="Playfair Display"/>
              <a:defRPr sz="4800" b="1">
                <a:latin typeface="Playfair Display"/>
                <a:ea typeface="Playfair Display"/>
                <a:cs typeface="Playfair Display"/>
                <a:sym typeface="Playfair Display"/>
              </a:defRPr>
            </a:lvl8pPr>
            <a:lvl9pPr lvl="8" algn="ctr">
              <a:spcBef>
                <a:spcPts val="0"/>
              </a:spcBef>
              <a:buSzPct val="100000"/>
              <a:buFont typeface="Playfair Display"/>
              <a:defRPr sz="4800" b="1">
                <a:latin typeface="Playfair Display"/>
                <a:ea typeface="Playfair Display"/>
                <a:cs typeface="Playfair Display"/>
                <a:sym typeface="Playfair Display"/>
              </a:defRPr>
            </a:lvl9pPr>
          </a:lstStyle>
          <a:p>
            <a:endParaRPr/>
          </a:p>
        </p:txBody>
      </p:sp>
      <p:sp>
        <p:nvSpPr>
          <p:cNvPr id="18" name="Shape 18"/>
          <p:cNvSpPr txBox="1">
            <a:spLocks noGrp="1"/>
          </p:cNvSpPr>
          <p:nvPr>
            <p:ph type="sldNum" idx="12"/>
          </p:nvPr>
        </p:nvSpPr>
        <p:spPr>
          <a:xfrm>
            <a:off x="8497999" y="4688758"/>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311700" y="445025"/>
            <a:ext cx="8520599" cy="572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1" name="Shape 21"/>
          <p:cNvSpPr txBox="1">
            <a:spLocks noGrp="1"/>
          </p:cNvSpPr>
          <p:nvPr>
            <p:ph type="body" idx="1"/>
          </p:nvPr>
        </p:nvSpPr>
        <p:spPr>
          <a:xfrm>
            <a:off x="311700" y="1234075"/>
            <a:ext cx="8520599" cy="33348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sldNum" idx="12"/>
          </p:nvPr>
        </p:nvSpPr>
        <p:spPr>
          <a:xfrm>
            <a:off x="8497999" y="4688758"/>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311700" y="445025"/>
            <a:ext cx="8520599" cy="572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5" name="Shape 25"/>
          <p:cNvSpPr txBox="1">
            <a:spLocks noGrp="1"/>
          </p:cNvSpPr>
          <p:nvPr>
            <p:ph type="body" idx="1"/>
          </p:nvPr>
        </p:nvSpPr>
        <p:spPr>
          <a:xfrm>
            <a:off x="311700" y="1234050"/>
            <a:ext cx="3999899" cy="33348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6" name="Shape 26"/>
          <p:cNvSpPr txBox="1">
            <a:spLocks noGrp="1"/>
          </p:cNvSpPr>
          <p:nvPr>
            <p:ph type="body" idx="2"/>
          </p:nvPr>
        </p:nvSpPr>
        <p:spPr>
          <a:xfrm>
            <a:off x="4832400" y="1234050"/>
            <a:ext cx="3999899" cy="33348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7" name="Shape 27"/>
          <p:cNvSpPr txBox="1">
            <a:spLocks noGrp="1"/>
          </p:cNvSpPr>
          <p:nvPr>
            <p:ph type="sldNum" idx="12"/>
          </p:nvPr>
        </p:nvSpPr>
        <p:spPr>
          <a:xfrm>
            <a:off x="8497999" y="4688758"/>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445025"/>
            <a:ext cx="8520599" cy="572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0" name="Shape 30"/>
          <p:cNvSpPr txBox="1">
            <a:spLocks noGrp="1"/>
          </p:cNvSpPr>
          <p:nvPr>
            <p:ph type="sldNum" idx="12"/>
          </p:nvPr>
        </p:nvSpPr>
        <p:spPr>
          <a:xfrm>
            <a:off x="8497999" y="4688758"/>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311700" y="555600"/>
            <a:ext cx="2807999" cy="755699"/>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3" name="Shape 33"/>
          <p:cNvSpPr txBox="1">
            <a:spLocks noGrp="1"/>
          </p:cNvSpPr>
          <p:nvPr>
            <p:ph type="body" idx="1"/>
          </p:nvPr>
        </p:nvSpPr>
        <p:spPr>
          <a:xfrm>
            <a:off x="311700" y="1389600"/>
            <a:ext cx="2807999"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4" name="Shape 34"/>
          <p:cNvSpPr txBox="1">
            <a:spLocks noGrp="1"/>
          </p:cNvSpPr>
          <p:nvPr>
            <p:ph type="sldNum" idx="12"/>
          </p:nvPr>
        </p:nvSpPr>
        <p:spPr>
          <a:xfrm>
            <a:off x="8497999" y="4688758"/>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accent3"/>
        </a:solidFill>
        <a:effectLst/>
      </p:bgPr>
    </p:bg>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490250" y="526350"/>
            <a:ext cx="5618700" cy="4090800"/>
          </a:xfrm>
          <a:prstGeom prst="rect">
            <a:avLst/>
          </a:prstGeom>
        </p:spPr>
        <p:txBody>
          <a:bodyPr lIns="91425" tIns="91425" rIns="91425" bIns="91425" anchor="ctr" anchorCtr="0"/>
          <a:lstStyle>
            <a:lvl1pPr lvl="0">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1pPr>
            <a:lvl2pPr lvl="1">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2pPr>
            <a:lvl3pPr lvl="2">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3pPr>
            <a:lvl4pPr lvl="3">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4pPr>
            <a:lvl5pPr lvl="4">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5pPr>
            <a:lvl6pPr lvl="5">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6pPr>
            <a:lvl7pPr lvl="6">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7pPr>
            <a:lvl8pPr lvl="7">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8pPr>
            <a:lvl9pPr lvl="8">
              <a:spcBef>
                <a:spcPts val="0"/>
              </a:spcBef>
              <a:buClr>
                <a:schemeClr val="lt1"/>
              </a:buClr>
              <a:buSzPct val="100000"/>
              <a:buFont typeface="Playfair Display"/>
              <a:defRPr sz="5400">
                <a:solidFill>
                  <a:schemeClr val="lt1"/>
                </a:solidFill>
                <a:latin typeface="Playfair Display"/>
                <a:ea typeface="Playfair Display"/>
                <a:cs typeface="Playfair Display"/>
                <a:sym typeface="Playfair Display"/>
              </a:defRPr>
            </a:lvl9pPr>
          </a:lstStyle>
          <a:p>
            <a:endParaRPr/>
          </a:p>
        </p:txBody>
      </p:sp>
      <p:sp>
        <p:nvSpPr>
          <p:cNvPr id="37" name="Shape 37"/>
          <p:cNvSpPr txBox="1">
            <a:spLocks noGrp="1"/>
          </p:cNvSpPr>
          <p:nvPr>
            <p:ph type="sldNum" idx="12"/>
          </p:nvPr>
        </p:nvSpPr>
        <p:spPr>
          <a:xfrm>
            <a:off x="8497999" y="4688758"/>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8"/>
        <p:cNvGrpSpPr/>
        <p:nvPr/>
      </p:nvGrpSpPr>
      <p:grpSpPr>
        <a:xfrm>
          <a:off x="0" y="0"/>
          <a:ext cx="0" cy="0"/>
          <a:chOff x="0" y="0"/>
          <a:chExt cx="0" cy="0"/>
        </a:xfrm>
      </p:grpSpPr>
      <p:sp>
        <p:nvSpPr>
          <p:cNvPr id="39" name="Shape 39"/>
          <p:cNvSpPr/>
          <p:nvPr/>
        </p:nvSpPr>
        <p:spPr>
          <a:xfrm>
            <a:off x="4572000" y="-75"/>
            <a:ext cx="4572000" cy="5143499"/>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40" name="Shape 40"/>
          <p:cNvCxnSpPr/>
          <p:nvPr/>
        </p:nvCxnSpPr>
        <p:spPr>
          <a:xfrm>
            <a:off x="5029675" y="4495500"/>
            <a:ext cx="468300" cy="0"/>
          </a:xfrm>
          <a:prstGeom prst="straightConnector1">
            <a:avLst/>
          </a:prstGeom>
          <a:noFill/>
          <a:ln w="19050" cap="flat" cmpd="sng">
            <a:solidFill>
              <a:schemeClr val="dk2"/>
            </a:solidFill>
            <a:prstDash val="solid"/>
            <a:round/>
            <a:headEnd type="none" w="med" len="med"/>
            <a:tailEnd type="none" w="med" len="med"/>
          </a:ln>
        </p:spPr>
      </p:cxnSp>
      <p:sp>
        <p:nvSpPr>
          <p:cNvPr id="41" name="Shape 41"/>
          <p:cNvSpPr txBox="1">
            <a:spLocks noGrp="1"/>
          </p:cNvSpPr>
          <p:nvPr>
            <p:ph type="title"/>
          </p:nvPr>
        </p:nvSpPr>
        <p:spPr>
          <a:xfrm>
            <a:off x="265500" y="1081675"/>
            <a:ext cx="4045199" cy="1786199"/>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42" name="Shape 42"/>
          <p:cNvSpPr txBox="1">
            <a:spLocks noGrp="1"/>
          </p:cNvSpPr>
          <p:nvPr>
            <p:ph type="subTitle" idx="1"/>
          </p:nvPr>
        </p:nvSpPr>
        <p:spPr>
          <a:xfrm>
            <a:off x="265500" y="2921400"/>
            <a:ext cx="4045199" cy="13455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43" name="Shape 43"/>
          <p:cNvSpPr txBox="1">
            <a:spLocks noGrp="1"/>
          </p:cNvSpPr>
          <p:nvPr>
            <p:ph type="body" idx="2"/>
          </p:nvPr>
        </p:nvSpPr>
        <p:spPr>
          <a:xfrm>
            <a:off x="4939500" y="724200"/>
            <a:ext cx="3837000" cy="3695099"/>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4" name="Shape 44"/>
          <p:cNvSpPr txBox="1">
            <a:spLocks noGrp="1"/>
          </p:cNvSpPr>
          <p:nvPr>
            <p:ph type="sldNum" idx="12"/>
          </p:nvPr>
        </p:nvSpPr>
        <p:spPr>
          <a:xfrm>
            <a:off x="8497999" y="4688758"/>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5"/>
        <p:cNvGrpSpPr/>
        <p:nvPr/>
      </p:nvGrpSpPr>
      <p:grpSpPr>
        <a:xfrm>
          <a:off x="0" y="0"/>
          <a:ext cx="0" cy="0"/>
          <a:chOff x="0" y="0"/>
          <a:chExt cx="0" cy="0"/>
        </a:xfrm>
      </p:grpSpPr>
      <p:sp>
        <p:nvSpPr>
          <p:cNvPr id="46" name="Shape 46"/>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7" name="Shape 47"/>
          <p:cNvSpPr txBox="1">
            <a:spLocks noGrp="1"/>
          </p:cNvSpPr>
          <p:nvPr>
            <p:ph type="sldNum" idx="12"/>
          </p:nvPr>
        </p:nvSpPr>
        <p:spPr>
          <a:xfrm>
            <a:off x="8497999" y="4688758"/>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8"/>
        <p:cNvGrpSpPr/>
        <p:nvPr/>
      </p:nvGrpSpPr>
      <p:grpSpPr>
        <a:xfrm>
          <a:off x="0" y="0"/>
          <a:ext cx="0" cy="0"/>
          <a:chOff x="0" y="0"/>
          <a:chExt cx="0" cy="0"/>
        </a:xfrm>
      </p:grpSpPr>
      <p:sp>
        <p:nvSpPr>
          <p:cNvPr id="49" name="Shape 49"/>
          <p:cNvSpPr txBox="1">
            <a:spLocks noGrp="1"/>
          </p:cNvSpPr>
          <p:nvPr>
            <p:ph type="title"/>
          </p:nvPr>
        </p:nvSpPr>
        <p:spPr>
          <a:xfrm>
            <a:off x="311700" y="999925"/>
            <a:ext cx="8520599" cy="2146199"/>
          </a:xfrm>
          <a:prstGeom prst="rect">
            <a:avLst/>
          </a:prstGeom>
        </p:spPr>
        <p:txBody>
          <a:bodyPr lIns="91425" tIns="91425" rIns="91425" bIns="91425" anchor="b" anchorCtr="0"/>
          <a:lstStyle>
            <a:lvl1pPr lvl="0" algn="ctr">
              <a:spcBef>
                <a:spcPts val="0"/>
              </a:spcBef>
              <a:buSzPct val="100000"/>
              <a:buFont typeface="Montserrat"/>
              <a:defRPr sz="14000">
                <a:latin typeface="Montserrat"/>
                <a:ea typeface="Montserrat"/>
                <a:cs typeface="Montserrat"/>
                <a:sym typeface="Montserrat"/>
              </a:defRPr>
            </a:lvl1pPr>
            <a:lvl2pPr lvl="1" algn="ctr">
              <a:spcBef>
                <a:spcPts val="0"/>
              </a:spcBef>
              <a:buSzPct val="100000"/>
              <a:buFont typeface="Montserrat"/>
              <a:defRPr sz="14000">
                <a:latin typeface="Montserrat"/>
                <a:ea typeface="Montserrat"/>
                <a:cs typeface="Montserrat"/>
                <a:sym typeface="Montserrat"/>
              </a:defRPr>
            </a:lvl2pPr>
            <a:lvl3pPr lvl="2" algn="ctr">
              <a:spcBef>
                <a:spcPts val="0"/>
              </a:spcBef>
              <a:buSzPct val="100000"/>
              <a:buFont typeface="Montserrat"/>
              <a:defRPr sz="14000">
                <a:latin typeface="Montserrat"/>
                <a:ea typeface="Montserrat"/>
                <a:cs typeface="Montserrat"/>
                <a:sym typeface="Montserrat"/>
              </a:defRPr>
            </a:lvl3pPr>
            <a:lvl4pPr lvl="3" algn="ctr">
              <a:spcBef>
                <a:spcPts val="0"/>
              </a:spcBef>
              <a:buSzPct val="100000"/>
              <a:buFont typeface="Montserrat"/>
              <a:defRPr sz="14000">
                <a:latin typeface="Montserrat"/>
                <a:ea typeface="Montserrat"/>
                <a:cs typeface="Montserrat"/>
                <a:sym typeface="Montserrat"/>
              </a:defRPr>
            </a:lvl4pPr>
            <a:lvl5pPr lvl="4" algn="ctr">
              <a:spcBef>
                <a:spcPts val="0"/>
              </a:spcBef>
              <a:buSzPct val="100000"/>
              <a:buFont typeface="Montserrat"/>
              <a:defRPr sz="14000">
                <a:latin typeface="Montserrat"/>
                <a:ea typeface="Montserrat"/>
                <a:cs typeface="Montserrat"/>
                <a:sym typeface="Montserrat"/>
              </a:defRPr>
            </a:lvl5pPr>
            <a:lvl6pPr lvl="5" algn="ctr">
              <a:spcBef>
                <a:spcPts val="0"/>
              </a:spcBef>
              <a:buSzPct val="100000"/>
              <a:buFont typeface="Montserrat"/>
              <a:defRPr sz="14000">
                <a:latin typeface="Montserrat"/>
                <a:ea typeface="Montserrat"/>
                <a:cs typeface="Montserrat"/>
                <a:sym typeface="Montserrat"/>
              </a:defRPr>
            </a:lvl6pPr>
            <a:lvl7pPr lvl="6" algn="ctr">
              <a:spcBef>
                <a:spcPts val="0"/>
              </a:spcBef>
              <a:buSzPct val="100000"/>
              <a:buFont typeface="Montserrat"/>
              <a:defRPr sz="14000">
                <a:latin typeface="Montserrat"/>
                <a:ea typeface="Montserrat"/>
                <a:cs typeface="Montserrat"/>
                <a:sym typeface="Montserrat"/>
              </a:defRPr>
            </a:lvl7pPr>
            <a:lvl8pPr lvl="7" algn="ctr">
              <a:spcBef>
                <a:spcPts val="0"/>
              </a:spcBef>
              <a:buSzPct val="100000"/>
              <a:buFont typeface="Montserrat"/>
              <a:defRPr sz="14000">
                <a:latin typeface="Montserrat"/>
                <a:ea typeface="Montserrat"/>
                <a:cs typeface="Montserrat"/>
                <a:sym typeface="Montserrat"/>
              </a:defRPr>
            </a:lvl8pPr>
            <a:lvl9pPr lvl="8" algn="ctr">
              <a:spcBef>
                <a:spcPts val="0"/>
              </a:spcBef>
              <a:buSzPct val="100000"/>
              <a:buFont typeface="Montserrat"/>
              <a:defRPr sz="14000">
                <a:latin typeface="Montserrat"/>
                <a:ea typeface="Montserrat"/>
                <a:cs typeface="Montserrat"/>
                <a:sym typeface="Montserrat"/>
              </a:defRPr>
            </a:lvl9pPr>
          </a:lstStyle>
          <a:p>
            <a:endParaRPr/>
          </a:p>
        </p:txBody>
      </p:sp>
      <p:sp>
        <p:nvSpPr>
          <p:cNvPr id="50" name="Shape 50"/>
          <p:cNvSpPr txBox="1">
            <a:spLocks noGrp="1"/>
          </p:cNvSpPr>
          <p:nvPr>
            <p:ph type="body" idx="1"/>
          </p:nvPr>
        </p:nvSpPr>
        <p:spPr>
          <a:xfrm>
            <a:off x="311700" y="3228425"/>
            <a:ext cx="8520599"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1" name="Shape 51"/>
          <p:cNvSpPr txBox="1">
            <a:spLocks noGrp="1"/>
          </p:cNvSpPr>
          <p:nvPr>
            <p:ph type="sldNum" idx="12"/>
          </p:nvPr>
        </p:nvSpPr>
        <p:spPr>
          <a:xfrm>
            <a:off x="8497999" y="4688758"/>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2"/>
        <p:cNvGrpSpPr/>
        <p:nvPr/>
      </p:nvGrpSpPr>
      <p:grpSpPr>
        <a:xfrm>
          <a:off x="0" y="0"/>
          <a:ext cx="0" cy="0"/>
          <a:chOff x="0" y="0"/>
          <a:chExt cx="0" cy="0"/>
        </a:xfrm>
      </p:grpSpPr>
      <p:sp>
        <p:nvSpPr>
          <p:cNvPr id="53" name="Shape 53"/>
          <p:cNvSpPr txBox="1">
            <a:spLocks noGrp="1"/>
          </p:cNvSpPr>
          <p:nvPr>
            <p:ph type="sldNum" idx="12"/>
          </p:nvPr>
        </p:nvSpPr>
        <p:spPr>
          <a:xfrm>
            <a:off x="8497999" y="4688758"/>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599" cy="572699"/>
          </a:xfrm>
          <a:prstGeom prst="rect">
            <a:avLst/>
          </a:prstGeom>
          <a:noFill/>
          <a:ln>
            <a:noFill/>
          </a:ln>
        </p:spPr>
        <p:txBody>
          <a:bodyPr lIns="91425" tIns="91425" rIns="91425" bIns="91425" anchor="t" anchorCtr="0"/>
          <a:lstStyle>
            <a:lvl1pPr lvl="0">
              <a:spcBef>
                <a:spcPts val="0"/>
              </a:spcBef>
              <a:buClr>
                <a:schemeClr val="dk2"/>
              </a:buClr>
              <a:buSzPct val="100000"/>
              <a:buFont typeface="Oswald"/>
              <a:buNone/>
              <a:defRPr sz="3000">
                <a:solidFill>
                  <a:schemeClr val="dk2"/>
                </a:solidFill>
                <a:latin typeface="Oswald"/>
                <a:ea typeface="Oswald"/>
                <a:cs typeface="Oswald"/>
                <a:sym typeface="Oswald"/>
              </a:defRPr>
            </a:lvl1pPr>
            <a:lvl2pPr lvl="1">
              <a:spcBef>
                <a:spcPts val="0"/>
              </a:spcBef>
              <a:buClr>
                <a:schemeClr val="dk2"/>
              </a:buClr>
              <a:buSzPct val="100000"/>
              <a:buFont typeface="Oswald"/>
              <a:buNone/>
              <a:defRPr sz="3000">
                <a:solidFill>
                  <a:schemeClr val="dk2"/>
                </a:solidFill>
                <a:latin typeface="Oswald"/>
                <a:ea typeface="Oswald"/>
                <a:cs typeface="Oswald"/>
                <a:sym typeface="Oswald"/>
              </a:defRPr>
            </a:lvl2pPr>
            <a:lvl3pPr lvl="2">
              <a:spcBef>
                <a:spcPts val="0"/>
              </a:spcBef>
              <a:buClr>
                <a:schemeClr val="dk2"/>
              </a:buClr>
              <a:buSzPct val="100000"/>
              <a:buFont typeface="Oswald"/>
              <a:buNone/>
              <a:defRPr sz="3000">
                <a:solidFill>
                  <a:schemeClr val="dk2"/>
                </a:solidFill>
                <a:latin typeface="Oswald"/>
                <a:ea typeface="Oswald"/>
                <a:cs typeface="Oswald"/>
                <a:sym typeface="Oswald"/>
              </a:defRPr>
            </a:lvl3pPr>
            <a:lvl4pPr lvl="3">
              <a:spcBef>
                <a:spcPts val="0"/>
              </a:spcBef>
              <a:buClr>
                <a:schemeClr val="dk2"/>
              </a:buClr>
              <a:buSzPct val="100000"/>
              <a:buFont typeface="Oswald"/>
              <a:buNone/>
              <a:defRPr sz="3000">
                <a:solidFill>
                  <a:schemeClr val="dk2"/>
                </a:solidFill>
                <a:latin typeface="Oswald"/>
                <a:ea typeface="Oswald"/>
                <a:cs typeface="Oswald"/>
                <a:sym typeface="Oswald"/>
              </a:defRPr>
            </a:lvl4pPr>
            <a:lvl5pPr lvl="4">
              <a:spcBef>
                <a:spcPts val="0"/>
              </a:spcBef>
              <a:buClr>
                <a:schemeClr val="dk2"/>
              </a:buClr>
              <a:buSzPct val="100000"/>
              <a:buFont typeface="Oswald"/>
              <a:buNone/>
              <a:defRPr sz="3000">
                <a:solidFill>
                  <a:schemeClr val="dk2"/>
                </a:solidFill>
                <a:latin typeface="Oswald"/>
                <a:ea typeface="Oswald"/>
                <a:cs typeface="Oswald"/>
                <a:sym typeface="Oswald"/>
              </a:defRPr>
            </a:lvl5pPr>
            <a:lvl6pPr lvl="5">
              <a:spcBef>
                <a:spcPts val="0"/>
              </a:spcBef>
              <a:buClr>
                <a:schemeClr val="dk2"/>
              </a:buClr>
              <a:buSzPct val="100000"/>
              <a:buFont typeface="Oswald"/>
              <a:buNone/>
              <a:defRPr sz="3000">
                <a:solidFill>
                  <a:schemeClr val="dk2"/>
                </a:solidFill>
                <a:latin typeface="Oswald"/>
                <a:ea typeface="Oswald"/>
                <a:cs typeface="Oswald"/>
                <a:sym typeface="Oswald"/>
              </a:defRPr>
            </a:lvl6pPr>
            <a:lvl7pPr lvl="6">
              <a:spcBef>
                <a:spcPts val="0"/>
              </a:spcBef>
              <a:buClr>
                <a:schemeClr val="dk2"/>
              </a:buClr>
              <a:buSzPct val="100000"/>
              <a:buFont typeface="Oswald"/>
              <a:buNone/>
              <a:defRPr sz="3000">
                <a:solidFill>
                  <a:schemeClr val="dk2"/>
                </a:solidFill>
                <a:latin typeface="Oswald"/>
                <a:ea typeface="Oswald"/>
                <a:cs typeface="Oswald"/>
                <a:sym typeface="Oswald"/>
              </a:defRPr>
            </a:lvl7pPr>
            <a:lvl8pPr lvl="7">
              <a:spcBef>
                <a:spcPts val="0"/>
              </a:spcBef>
              <a:buClr>
                <a:schemeClr val="dk2"/>
              </a:buClr>
              <a:buSzPct val="100000"/>
              <a:buFont typeface="Oswald"/>
              <a:buNone/>
              <a:defRPr sz="3000">
                <a:solidFill>
                  <a:schemeClr val="dk2"/>
                </a:solidFill>
                <a:latin typeface="Oswald"/>
                <a:ea typeface="Oswald"/>
                <a:cs typeface="Oswald"/>
                <a:sym typeface="Oswald"/>
              </a:defRPr>
            </a:lvl8pPr>
            <a:lvl9pPr lvl="8">
              <a:spcBef>
                <a:spcPts val="0"/>
              </a:spcBef>
              <a:buClr>
                <a:schemeClr val="dk2"/>
              </a:buClr>
              <a:buSzPct val="100000"/>
              <a:buFont typeface="Oswald"/>
              <a:buNone/>
              <a:defRPr sz="3000">
                <a:solidFill>
                  <a:schemeClr val="dk2"/>
                </a:solidFill>
                <a:latin typeface="Oswald"/>
                <a:ea typeface="Oswald"/>
                <a:cs typeface="Oswald"/>
                <a:sym typeface="Oswald"/>
              </a:defRPr>
            </a:lvl9pPr>
          </a:lstStyle>
          <a:p>
            <a:endParaRPr/>
          </a:p>
        </p:txBody>
      </p:sp>
      <p:sp>
        <p:nvSpPr>
          <p:cNvPr id="7" name="Shape 7"/>
          <p:cNvSpPr txBox="1">
            <a:spLocks noGrp="1"/>
          </p:cNvSpPr>
          <p:nvPr>
            <p:ph type="body" idx="1"/>
          </p:nvPr>
        </p:nvSpPr>
        <p:spPr>
          <a:xfrm>
            <a:off x="311700" y="1234075"/>
            <a:ext cx="8520599" cy="33348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Playfair Display"/>
              <a:defRPr sz="1800">
                <a:solidFill>
                  <a:schemeClr val="dk2"/>
                </a:solidFill>
                <a:latin typeface="Playfair Display"/>
                <a:ea typeface="Playfair Display"/>
                <a:cs typeface="Playfair Display"/>
                <a:sym typeface="Playfair Display"/>
              </a:defRPr>
            </a:lvl1pPr>
            <a:lvl2pPr lvl="1">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2pPr>
            <a:lvl3pPr lvl="2">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3pPr>
            <a:lvl4pPr lvl="3">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4pPr>
            <a:lvl5pPr lvl="4">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5pPr>
            <a:lvl6pPr lvl="5">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6pPr>
            <a:lvl7pPr lvl="6">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7pPr>
            <a:lvl8pPr lvl="7">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8pPr>
            <a:lvl9pPr lvl="8">
              <a:lnSpc>
                <a:spcPct val="115000"/>
              </a:lnSpc>
              <a:spcBef>
                <a:spcPts val="0"/>
              </a:spcBef>
              <a:spcAft>
                <a:spcPts val="1600"/>
              </a:spcAft>
              <a:buClr>
                <a:schemeClr val="dk2"/>
              </a:buClr>
              <a:buFont typeface="Playfair Display"/>
              <a:defRPr>
                <a:solidFill>
                  <a:schemeClr val="dk2"/>
                </a:solidFill>
                <a:latin typeface="Playfair Display"/>
                <a:ea typeface="Playfair Display"/>
                <a:cs typeface="Playfair Display"/>
                <a:sym typeface="Playfair Display"/>
              </a:defRPr>
            </a:lvl9pPr>
          </a:lstStyle>
          <a:p>
            <a:endParaRPr/>
          </a:p>
        </p:txBody>
      </p:sp>
      <p:sp>
        <p:nvSpPr>
          <p:cNvPr id="8" name="Shape 8"/>
          <p:cNvSpPr txBox="1">
            <a:spLocks noGrp="1"/>
          </p:cNvSpPr>
          <p:nvPr>
            <p:ph type="sldNum" idx="12"/>
          </p:nvPr>
        </p:nvSpPr>
        <p:spPr>
          <a:xfrm>
            <a:off x="8497999" y="4688758"/>
            <a:ext cx="548699"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latin typeface="Playfair Display"/>
                <a:ea typeface="Playfair Display"/>
                <a:cs typeface="Playfair Display"/>
                <a:sym typeface="Playfair Display"/>
              </a:rPr>
              <a:t>‹#›</a:t>
            </a:fld>
            <a:endParaRPr lang="en" sz="1000">
              <a:solidFill>
                <a:schemeClr val="dk2"/>
              </a:solidFill>
              <a:latin typeface="Playfair Display"/>
              <a:ea typeface="Playfair Display"/>
              <a:cs typeface="Playfair Display"/>
              <a:sym typeface="Playfair Display"/>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twitter.com/intent/tweet?url=http://pewrsr.ch/1NF3kbK&amp;text=64%25%20of%20American%20adults%20now%20own%20a%20smartphone,%20up%20from%2035%25%20in%202011."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twitter.com/intent/tweet?url=http://pewrsr.ch/1NF3kbK&amp;text=43%25%20of%20smartphone%20owners%20have%20used%20their%20phone%20in%20the%20past%20year%20to%20look%20up%20information%20about%20a%20job."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hyperlink" Target="https://mike.tig.as/onionbrowser/" TargetMode="External"/><Relationship Id="rId3" Type="http://schemas.openxmlformats.org/officeDocument/2006/relationships/hyperlink" Target="https://en.wikipedia.org/wiki/Free_software" TargetMode="External"/><Relationship Id="rId7" Type="http://schemas.openxmlformats.org/officeDocument/2006/relationships/hyperlink" Target="http://www.torproject.org/"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hyperlink" Target="https://en.wikipedia.org/wiki/Traffic_analysis#In_computer_security" TargetMode="External"/><Relationship Id="rId5" Type="http://schemas.openxmlformats.org/officeDocument/2006/relationships/hyperlink" Target="https://en.wikipedia.org/wiki/Computer_surveillance#Network_surveillance" TargetMode="External"/><Relationship Id="rId4" Type="http://schemas.openxmlformats.org/officeDocument/2006/relationships/hyperlink" Target="https://en.wikipedia.org/wiki/Internet_anonymity"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ghostery.com/"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en.wikipedia.org/wiki/Filter_bubble" TargetMode="External"/><Relationship Id="rId5" Type="http://schemas.openxmlformats.org/officeDocument/2006/relationships/hyperlink" Target="https://en.wikipedia.org/wiki/Web_search_engine" TargetMode="External"/><Relationship Id="rId4" Type="http://schemas.openxmlformats.org/officeDocument/2006/relationships/hyperlink" Target="https://www.duckduckgo.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quixey.studio.quixey.com/search?q"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lastpass.com/"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agilebits.com/onepasswor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txBox="1">
            <a:spLocks noGrp="1"/>
          </p:cNvSpPr>
          <p:nvPr>
            <p:ph type="ctrTitle"/>
          </p:nvPr>
        </p:nvSpPr>
        <p:spPr>
          <a:xfrm>
            <a:off x="146600" y="549750"/>
            <a:ext cx="8997299" cy="3000900"/>
          </a:xfrm>
          <a:prstGeom prst="rect">
            <a:avLst/>
          </a:prstGeom>
        </p:spPr>
        <p:txBody>
          <a:bodyPr lIns="91425" tIns="91425" rIns="91425" bIns="91425" anchor="ctr" anchorCtr="0">
            <a:noAutofit/>
          </a:bodyPr>
          <a:lstStyle/>
          <a:p>
            <a:pPr lvl="0">
              <a:spcBef>
                <a:spcPts val="0"/>
              </a:spcBef>
              <a:buNone/>
            </a:pPr>
            <a:r>
              <a:rPr lang="en" sz="6700"/>
              <a:t>30 Apps for Librarians  </a:t>
            </a:r>
          </a:p>
        </p:txBody>
      </p:sp>
      <p:sp>
        <p:nvSpPr>
          <p:cNvPr id="59" name="Shape 59"/>
          <p:cNvSpPr txBox="1">
            <a:spLocks noGrp="1"/>
          </p:cNvSpPr>
          <p:nvPr>
            <p:ph type="subTitle" idx="1"/>
          </p:nvPr>
        </p:nvSpPr>
        <p:spPr>
          <a:xfrm>
            <a:off x="270000" y="3550650"/>
            <a:ext cx="4910100" cy="577799"/>
          </a:xfrm>
          <a:prstGeom prst="rect">
            <a:avLst/>
          </a:prstGeom>
        </p:spPr>
        <p:txBody>
          <a:bodyPr lIns="91425" tIns="91425" rIns="91425" bIns="91425" anchor="ctr" anchorCtr="0">
            <a:noAutofit/>
          </a:bodyPr>
          <a:lstStyle/>
          <a:p>
            <a:pPr lvl="0">
              <a:spcBef>
                <a:spcPts val="0"/>
              </a:spcBef>
              <a:buNone/>
            </a:pPr>
            <a:r>
              <a:rPr lang="en"/>
              <a:t>Sana Moulder &amp; Bryson Kopf</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636525" y="526350"/>
            <a:ext cx="8177099" cy="4090800"/>
          </a:xfrm>
          <a:prstGeom prst="rect">
            <a:avLst/>
          </a:prstGeom>
        </p:spPr>
        <p:txBody>
          <a:bodyPr lIns="91425" tIns="91425" rIns="91425" bIns="91425" anchor="ctr" anchorCtr="0">
            <a:noAutofit/>
          </a:bodyPr>
          <a:lstStyle/>
          <a:p>
            <a:pPr lvl="0" rtl="0">
              <a:lnSpc>
                <a:spcPct val="115000"/>
              </a:lnSpc>
              <a:spcBef>
                <a:spcPts val="0"/>
              </a:spcBef>
              <a:buClr>
                <a:schemeClr val="dk2"/>
              </a:buClr>
              <a:buSzPct val="45833"/>
              <a:buFont typeface="Arial"/>
              <a:buNone/>
            </a:pPr>
            <a:r>
              <a:rPr lang="en" sz="2400">
                <a:solidFill>
                  <a:schemeClr val="dk2"/>
                </a:solidFill>
              </a:rPr>
              <a:t>-What does mobile mean today? 64% of</a:t>
            </a:r>
            <a:r>
              <a:rPr lang="en" sz="2400" i="1">
                <a:solidFill>
                  <a:schemeClr val="dk2"/>
                </a:solidFill>
              </a:rPr>
              <a:t> </a:t>
            </a:r>
            <a:r>
              <a:rPr lang="en" sz="2400">
                <a:solidFill>
                  <a:schemeClr val="dk2"/>
                </a:solidFill>
                <a:hlinkClick r:id="rId3"/>
              </a:rPr>
              <a:t>American adults now own a smartphone of some kind, up from 35% in the spring of 2011.</a:t>
            </a:r>
            <a:r>
              <a:rPr lang="en" sz="2400" i="1">
                <a:solidFill>
                  <a:schemeClr val="dk2"/>
                </a:solidFill>
              </a:rPr>
              <a:t> </a:t>
            </a:r>
          </a:p>
          <a:p>
            <a:pPr lvl="0" rtl="0">
              <a:lnSpc>
                <a:spcPct val="115000"/>
              </a:lnSpc>
              <a:spcBef>
                <a:spcPts val="0"/>
              </a:spcBef>
              <a:buClr>
                <a:schemeClr val="dk2"/>
              </a:buClr>
              <a:buSzPct val="45833"/>
              <a:buFont typeface="Arial"/>
              <a:buNone/>
            </a:pPr>
            <a:r>
              <a:rPr lang="en" sz="2400">
                <a:solidFill>
                  <a:schemeClr val="dk2"/>
                </a:solidFill>
              </a:rPr>
              <a:t>-Smartphone ownership is especially high among younger  Americans (85% of those aged 18-29), as well as those with  relatively high income and education levels. </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375850" y="185575"/>
            <a:ext cx="8520599" cy="1048500"/>
          </a:xfrm>
          <a:prstGeom prst="rect">
            <a:avLst/>
          </a:prstGeom>
        </p:spPr>
        <p:txBody>
          <a:bodyPr lIns="91425" tIns="91425" rIns="91425" bIns="91425" anchor="t" anchorCtr="0">
            <a:noAutofit/>
          </a:bodyPr>
          <a:lstStyle/>
          <a:p>
            <a:pPr lvl="0">
              <a:spcBef>
                <a:spcPts val="0"/>
              </a:spcBef>
              <a:buNone/>
            </a:pPr>
            <a:r>
              <a:rPr lang="en"/>
              <a:t>Users are turning to mobile devices as they navigate a wide range of life events</a:t>
            </a:r>
          </a:p>
        </p:txBody>
      </p:sp>
      <p:sp>
        <p:nvSpPr>
          <p:cNvPr id="70" name="Shape 70"/>
          <p:cNvSpPr txBox="1">
            <a:spLocks noGrp="1"/>
          </p:cNvSpPr>
          <p:nvPr>
            <p:ph type="body" idx="1"/>
          </p:nvPr>
        </p:nvSpPr>
        <p:spPr>
          <a:xfrm>
            <a:off x="311700" y="1234075"/>
            <a:ext cx="8520599" cy="3750300"/>
          </a:xfrm>
          <a:prstGeom prst="rect">
            <a:avLst/>
          </a:prstGeom>
        </p:spPr>
        <p:txBody>
          <a:bodyPr lIns="91425" tIns="91425" rIns="91425" bIns="91425" anchor="t" anchorCtr="0">
            <a:noAutofit/>
          </a:bodyPr>
          <a:lstStyle/>
          <a:p>
            <a:pPr lvl="0" rtl="0">
              <a:spcBef>
                <a:spcPts val="0"/>
              </a:spcBef>
              <a:spcAft>
                <a:spcPts val="0"/>
              </a:spcAft>
              <a:buNone/>
            </a:pPr>
            <a:r>
              <a:rPr lang="en" sz="2000"/>
              <a:t>-62% of smartphone owners have used their phone in the past year to </a:t>
            </a:r>
            <a:r>
              <a:rPr lang="en" sz="2000" b="1"/>
              <a:t>look up information about a health condition</a:t>
            </a:r>
            <a:r>
              <a:rPr lang="en" sz="2000"/>
              <a:t>.</a:t>
            </a:r>
          </a:p>
          <a:p>
            <a:pPr lvl="0" rtl="0">
              <a:spcBef>
                <a:spcPts val="0"/>
              </a:spcBef>
              <a:spcAft>
                <a:spcPts val="0"/>
              </a:spcAft>
              <a:buNone/>
            </a:pPr>
            <a:r>
              <a:rPr lang="en" sz="2000"/>
              <a:t>-57% have used their phone to do </a:t>
            </a:r>
            <a:r>
              <a:rPr lang="en" sz="2000" b="1"/>
              <a:t>online banking</a:t>
            </a:r>
            <a:r>
              <a:rPr lang="en" sz="2000"/>
              <a:t>.</a:t>
            </a:r>
          </a:p>
          <a:p>
            <a:pPr lvl="0" rtl="0">
              <a:spcBef>
                <a:spcPts val="0"/>
              </a:spcBef>
              <a:spcAft>
                <a:spcPts val="0"/>
              </a:spcAft>
              <a:buNone/>
            </a:pPr>
            <a:r>
              <a:rPr lang="en" sz="2000"/>
              <a:t>-44% have used their phone to look up </a:t>
            </a:r>
            <a:r>
              <a:rPr lang="en" sz="2000" b="1"/>
              <a:t>real estate listings</a:t>
            </a:r>
            <a:r>
              <a:rPr lang="en" sz="2000"/>
              <a:t> or other information about a place to live.</a:t>
            </a:r>
          </a:p>
          <a:p>
            <a:pPr lvl="0" rtl="0">
              <a:spcBef>
                <a:spcPts val="0"/>
              </a:spcBef>
              <a:spcAft>
                <a:spcPts val="0"/>
              </a:spcAft>
              <a:buNone/>
            </a:pPr>
            <a:r>
              <a:rPr lang="en" sz="2000"/>
              <a:t>-43% have used their phone to look up</a:t>
            </a:r>
            <a:r>
              <a:rPr lang="en" sz="2000">
                <a:hlinkClick r:id="rId3"/>
              </a:rPr>
              <a:t> </a:t>
            </a:r>
            <a:r>
              <a:rPr lang="en" sz="2000" b="1">
                <a:hlinkClick r:id="rId3"/>
              </a:rPr>
              <a:t>information about a job</a:t>
            </a:r>
            <a:r>
              <a:rPr lang="en" sz="2000" u="sng">
                <a:hlinkClick r:id="rId3"/>
              </a:rPr>
              <a:t>.</a:t>
            </a:r>
          </a:p>
          <a:p>
            <a:pPr lvl="0" rtl="0">
              <a:spcBef>
                <a:spcPts val="0"/>
              </a:spcBef>
              <a:spcAft>
                <a:spcPts val="0"/>
              </a:spcAft>
              <a:buNone/>
            </a:pPr>
            <a:r>
              <a:rPr lang="en" sz="2000"/>
              <a:t>-40% to look up </a:t>
            </a:r>
            <a:r>
              <a:rPr lang="en" sz="2000" b="1"/>
              <a:t>government services or information</a:t>
            </a:r>
            <a:r>
              <a:rPr lang="en" sz="2000"/>
              <a:t>.</a:t>
            </a:r>
          </a:p>
          <a:p>
            <a:pPr lvl="0" rtl="0">
              <a:spcBef>
                <a:spcPts val="0"/>
              </a:spcBef>
              <a:spcAft>
                <a:spcPts val="0"/>
              </a:spcAft>
              <a:buNone/>
            </a:pPr>
            <a:r>
              <a:rPr lang="en" sz="2000"/>
              <a:t>-30% to </a:t>
            </a:r>
            <a:r>
              <a:rPr lang="en" sz="2000" b="1"/>
              <a:t>take a class or get educational content</a:t>
            </a:r>
            <a:r>
              <a:rPr lang="en" sz="2000"/>
              <a:t>.</a:t>
            </a:r>
          </a:p>
          <a:p>
            <a:pPr lvl="0" rtl="0">
              <a:spcBef>
                <a:spcPts val="0"/>
              </a:spcBef>
              <a:spcAft>
                <a:spcPts val="0"/>
              </a:spcAft>
              <a:buNone/>
            </a:pPr>
            <a:r>
              <a:rPr lang="en" sz="2000"/>
              <a:t>-18% to </a:t>
            </a:r>
            <a:r>
              <a:rPr lang="en" sz="2000" b="1"/>
              <a:t>submit a job application</a:t>
            </a:r>
            <a:r>
              <a:rPr lang="en" sz="2000"/>
              <a:t>. </a:t>
            </a:r>
          </a:p>
          <a:p>
            <a:pPr lvl="0" rtl="0">
              <a:spcBef>
                <a:spcPts val="0"/>
              </a:spcBef>
              <a:spcAft>
                <a:spcPts val="0"/>
              </a:spcAft>
              <a:buClr>
                <a:schemeClr val="dk2"/>
              </a:buClr>
              <a:buSzPct val="100000"/>
              <a:buFont typeface="Arial"/>
              <a:buNone/>
            </a:pPr>
            <a:endParaRPr sz="1100"/>
          </a:p>
          <a:p>
            <a:pPr lvl="0">
              <a:spcBef>
                <a:spcPts val="0"/>
              </a:spcBef>
              <a:buNone/>
            </a:pPr>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344250" y="1403850"/>
            <a:ext cx="8455500" cy="2146800"/>
          </a:xfrm>
          <a:prstGeom prst="rect">
            <a:avLst/>
          </a:prstGeom>
        </p:spPr>
        <p:txBody>
          <a:bodyPr lIns="91425" tIns="91425" rIns="91425" bIns="91425" anchor="ctr" anchorCtr="0">
            <a:noAutofit/>
          </a:bodyPr>
          <a:lstStyle/>
          <a:p>
            <a:pPr lvl="0">
              <a:spcBef>
                <a:spcPts val="0"/>
              </a:spcBef>
              <a:buNone/>
            </a:pPr>
            <a:r>
              <a:rPr lang="en"/>
              <a:t>Privacy &amp; Security</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a:spLocks noGrp="1"/>
          </p:cNvSpPr>
          <p:nvPr>
            <p:ph type="title"/>
          </p:nvPr>
        </p:nvSpPr>
        <p:spPr>
          <a:xfrm>
            <a:off x="311700" y="206800"/>
            <a:ext cx="8520599" cy="572699"/>
          </a:xfrm>
          <a:prstGeom prst="rect">
            <a:avLst/>
          </a:prstGeom>
        </p:spPr>
        <p:txBody>
          <a:bodyPr lIns="91425" tIns="91425" rIns="91425" bIns="91425" anchor="t" anchorCtr="0">
            <a:noAutofit/>
          </a:bodyPr>
          <a:lstStyle/>
          <a:p>
            <a:pPr lvl="0">
              <a:spcBef>
                <a:spcPts val="0"/>
              </a:spcBef>
              <a:buNone/>
            </a:pPr>
            <a:r>
              <a:rPr lang="en"/>
              <a:t>Lost and Stolen Devices</a:t>
            </a:r>
          </a:p>
        </p:txBody>
      </p:sp>
      <p:sp>
        <p:nvSpPr>
          <p:cNvPr id="81" name="Shape 81"/>
          <p:cNvSpPr txBox="1">
            <a:spLocks noGrp="1"/>
          </p:cNvSpPr>
          <p:nvPr>
            <p:ph type="body" idx="1"/>
          </p:nvPr>
        </p:nvSpPr>
        <p:spPr>
          <a:xfrm>
            <a:off x="348350" y="897925"/>
            <a:ext cx="8520599" cy="4003799"/>
          </a:xfrm>
          <a:prstGeom prst="rect">
            <a:avLst/>
          </a:prstGeom>
        </p:spPr>
        <p:txBody>
          <a:bodyPr lIns="91425" tIns="91425" rIns="91425" bIns="91425" anchor="t" anchorCtr="0">
            <a:noAutofit/>
          </a:bodyPr>
          <a:lstStyle/>
          <a:p>
            <a:pPr lvl="0" rtl="0">
              <a:spcBef>
                <a:spcPts val="0"/>
              </a:spcBef>
              <a:buNone/>
            </a:pPr>
            <a:r>
              <a:rPr lang="en" sz="1500"/>
              <a:t>-Consumer Reports believes that over 3 million smartphones are stolen each year.</a:t>
            </a:r>
            <a:r>
              <a:rPr lang="en" sz="1500">
                <a:highlight>
                  <a:srgbClr val="FFFFFF"/>
                </a:highlight>
              </a:rPr>
              <a:t> Their very nature makes them attractive to those prone to thievery because they are small, easily concealable, carry a ton of valuable information on them and they’re shockingly easy to jailbreak or fence.</a:t>
            </a:r>
          </a:p>
          <a:p>
            <a:pPr lvl="0" rtl="0">
              <a:spcBef>
                <a:spcPts val="0"/>
              </a:spcBef>
              <a:buNone/>
            </a:pPr>
            <a:r>
              <a:rPr lang="en" sz="1500">
                <a:highlight>
                  <a:srgbClr val="FFFFFF"/>
                </a:highlight>
              </a:rPr>
              <a:t>-Take Steps to protect your data and device:</a:t>
            </a:r>
          </a:p>
          <a:p>
            <a:pPr lvl="0" rtl="0">
              <a:spcBef>
                <a:spcPts val="0"/>
              </a:spcBef>
              <a:buNone/>
            </a:pPr>
            <a:r>
              <a:rPr lang="en" sz="1500"/>
              <a:t>1.       Set a screen lock</a:t>
            </a:r>
          </a:p>
          <a:p>
            <a:pPr lvl="0" rtl="0">
              <a:spcBef>
                <a:spcPts val="0"/>
              </a:spcBef>
              <a:buNone/>
            </a:pPr>
            <a:r>
              <a:rPr lang="en" sz="1500"/>
              <a:t>2.       Make sure your data is backed up</a:t>
            </a:r>
          </a:p>
          <a:p>
            <a:pPr lvl="0" rtl="0">
              <a:spcBef>
                <a:spcPts val="0"/>
              </a:spcBef>
              <a:buNone/>
            </a:pPr>
            <a:r>
              <a:rPr lang="en" sz="1500"/>
              <a:t>3.       Encrypt your device</a:t>
            </a:r>
          </a:p>
          <a:p>
            <a:pPr lvl="0" rtl="0">
              <a:spcBef>
                <a:spcPts val="0"/>
              </a:spcBef>
              <a:buNone/>
            </a:pPr>
            <a:r>
              <a:rPr lang="en" sz="1500"/>
              <a:t>4.       Turn on 2-factor authentication (more on this in a minute)</a:t>
            </a:r>
          </a:p>
          <a:p>
            <a:pPr lvl="0" rtl="0">
              <a:spcBef>
                <a:spcPts val="0"/>
              </a:spcBef>
              <a:buNone/>
            </a:pPr>
            <a:r>
              <a:rPr lang="en" sz="1500"/>
              <a:t>5.       Only download from a trusted source</a:t>
            </a:r>
          </a:p>
          <a:p>
            <a:pPr lvl="0" rtl="0">
              <a:spcBef>
                <a:spcPts val="0"/>
              </a:spcBef>
              <a:buClr>
                <a:schemeClr val="dk2"/>
              </a:buClr>
              <a:buSzPct val="78571"/>
              <a:buFont typeface="Arial"/>
              <a:buNone/>
            </a:pPr>
            <a:endParaRPr sz="1400">
              <a:highlight>
                <a:srgbClr val="FFFFFF"/>
              </a:highlight>
            </a:endParaRPr>
          </a:p>
          <a:p>
            <a:pPr lvl="0">
              <a:spcBef>
                <a:spcPts val="0"/>
              </a:spcBef>
              <a:buNone/>
            </a:pPr>
            <a:endParaRP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lvl="0">
              <a:spcBef>
                <a:spcPts val="0"/>
              </a:spcBef>
              <a:buNone/>
            </a:pPr>
            <a:r>
              <a:rPr lang="en"/>
              <a:t>Lost and Stolen Devices, Continued</a:t>
            </a:r>
          </a:p>
        </p:txBody>
      </p:sp>
      <p:sp>
        <p:nvSpPr>
          <p:cNvPr id="87" name="Shape 87"/>
          <p:cNvSpPr txBox="1">
            <a:spLocks noGrp="1"/>
          </p:cNvSpPr>
          <p:nvPr>
            <p:ph type="body" idx="1"/>
          </p:nvPr>
        </p:nvSpPr>
        <p:spPr>
          <a:xfrm>
            <a:off x="311700" y="1234075"/>
            <a:ext cx="8520599" cy="3334800"/>
          </a:xfrm>
          <a:prstGeom prst="rect">
            <a:avLst/>
          </a:prstGeom>
        </p:spPr>
        <p:txBody>
          <a:bodyPr lIns="91425" tIns="91425" rIns="91425" bIns="91425" anchor="t" anchorCtr="0">
            <a:noAutofit/>
          </a:bodyPr>
          <a:lstStyle/>
          <a:p>
            <a:pPr lvl="0" rtl="0">
              <a:spcBef>
                <a:spcPts val="0"/>
              </a:spcBef>
              <a:buNone/>
            </a:pPr>
            <a:r>
              <a:rPr lang="en"/>
              <a:t>If you lose the device, there are apps you can use to get it back or at least disable it:</a:t>
            </a:r>
          </a:p>
          <a:p>
            <a:pPr marL="457200" lvl="0" indent="-228600" rtl="0">
              <a:spcBef>
                <a:spcPts val="0"/>
              </a:spcBef>
              <a:buAutoNum type="arabicPeriod"/>
            </a:pPr>
            <a:r>
              <a:rPr lang="en"/>
              <a:t>Android Device manager: </a:t>
            </a:r>
            <a:r>
              <a:rPr lang="en">
                <a:highlight>
                  <a:srgbClr val="FFFFFF"/>
                </a:highlight>
              </a:rPr>
              <a:t>A Google app that allows you to track and secure your devices remotely. You can remotely track your devices, cause them to ring, change the lock code, or completely wipe them.</a:t>
            </a:r>
          </a:p>
          <a:p>
            <a:pPr marL="457200" lvl="0" indent="-228600" rtl="0">
              <a:spcBef>
                <a:spcPts val="0"/>
              </a:spcBef>
              <a:buAutoNum type="arabicPeriod"/>
            </a:pPr>
            <a:r>
              <a:rPr lang="en">
                <a:highlight>
                  <a:srgbClr val="FFFFFF"/>
                </a:highlight>
              </a:rPr>
              <a:t>On Apple devices, use iCloud and Find my iPhone to track the phone. You can also turn on “lost mode,” which will remotely lock your phone and suspend Apple Pay. </a:t>
            </a:r>
          </a:p>
          <a:p>
            <a:pPr lvl="0" rtl="0">
              <a:spcBef>
                <a:spcPts val="0"/>
              </a:spcBef>
              <a:buClr>
                <a:schemeClr val="dk2"/>
              </a:buClr>
              <a:buSzPct val="100000"/>
              <a:buFont typeface="Arial"/>
              <a:buNone/>
            </a:pPr>
            <a:endParaRPr sz="1100">
              <a:latin typeface="Arial"/>
              <a:ea typeface="Arial"/>
              <a:cs typeface="Arial"/>
              <a:sym typeface="Arial"/>
            </a:endParaRPr>
          </a:p>
          <a:p>
            <a:pPr lvl="0">
              <a:spcBef>
                <a:spcPts val="0"/>
              </a:spcBef>
              <a:buNone/>
            </a:pPr>
            <a:endParaRP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lvl="0" rtl="0">
              <a:spcBef>
                <a:spcPts val="0"/>
              </a:spcBef>
              <a:buClr>
                <a:schemeClr val="dk2"/>
              </a:buClr>
              <a:buSzPct val="36666"/>
              <a:buFont typeface="Arial"/>
              <a:buNone/>
            </a:pPr>
            <a:r>
              <a:rPr lang="en"/>
              <a:t>Lost and Stolen Devices, Continued</a:t>
            </a:r>
          </a:p>
          <a:p>
            <a:pPr lvl="0">
              <a:spcBef>
                <a:spcPts val="0"/>
              </a:spcBef>
              <a:buNone/>
            </a:pPr>
            <a:endParaRPr/>
          </a:p>
        </p:txBody>
      </p:sp>
      <p:sp>
        <p:nvSpPr>
          <p:cNvPr id="93" name="Shape 93"/>
          <p:cNvSpPr txBox="1">
            <a:spLocks noGrp="1"/>
          </p:cNvSpPr>
          <p:nvPr>
            <p:ph type="body" idx="1"/>
          </p:nvPr>
        </p:nvSpPr>
        <p:spPr>
          <a:xfrm>
            <a:off x="311700" y="1234075"/>
            <a:ext cx="8520599" cy="3795900"/>
          </a:xfrm>
          <a:prstGeom prst="rect">
            <a:avLst/>
          </a:prstGeom>
        </p:spPr>
        <p:txBody>
          <a:bodyPr lIns="91425" tIns="91425" rIns="91425" bIns="91425" anchor="t" anchorCtr="0">
            <a:noAutofit/>
          </a:bodyPr>
          <a:lstStyle/>
          <a:p>
            <a:pPr lvl="0" rtl="0">
              <a:spcBef>
                <a:spcPts val="0"/>
              </a:spcBef>
              <a:buClr>
                <a:schemeClr val="dk2"/>
              </a:buClr>
              <a:buSzPct val="61111"/>
              <a:buFont typeface="Arial"/>
              <a:buNone/>
            </a:pPr>
            <a:r>
              <a:rPr lang="en">
                <a:highlight>
                  <a:srgbClr val="FFFFFF"/>
                </a:highlight>
              </a:rPr>
              <a:t>-</a:t>
            </a:r>
            <a:r>
              <a:rPr lang="en" b="1">
                <a:highlight>
                  <a:srgbClr val="FFFFFF"/>
                </a:highlight>
              </a:rPr>
              <a:t>Two-factor authentication</a:t>
            </a:r>
            <a:r>
              <a:rPr lang="en">
                <a:highlight>
                  <a:srgbClr val="FFFFFF"/>
                </a:highlight>
              </a:rPr>
              <a:t> (2FA) adds a second level of authentication to an account log-in. When you have to enter only your username and one password, that's considered a single-factor authentication. 2FA requires the user to have two out of three types of credentials before being able to access an account. The three types are:</a:t>
            </a:r>
          </a:p>
          <a:p>
            <a:pPr marL="457200" lvl="0" indent="-228600" rtl="0">
              <a:spcBef>
                <a:spcPts val="0"/>
              </a:spcBef>
              <a:buAutoNum type="arabicPeriod"/>
            </a:pPr>
            <a:r>
              <a:rPr lang="en">
                <a:highlight>
                  <a:srgbClr val="FFFFFF"/>
                </a:highlight>
              </a:rPr>
              <a:t>Something you know, such as a personal identification number (PIN), password or a pattern</a:t>
            </a:r>
          </a:p>
          <a:p>
            <a:pPr marL="457200" lvl="0" indent="-228600" rtl="0">
              <a:spcBef>
                <a:spcPts val="0"/>
              </a:spcBef>
              <a:buAutoNum type="arabicPeriod"/>
            </a:pPr>
            <a:r>
              <a:rPr lang="en">
                <a:highlight>
                  <a:srgbClr val="FFFFFF"/>
                </a:highlight>
              </a:rPr>
              <a:t>Something you have, such as an ATM card, phone, or fob</a:t>
            </a:r>
          </a:p>
          <a:p>
            <a:pPr marL="457200" lvl="0" indent="-228600" rtl="0">
              <a:spcBef>
                <a:spcPts val="0"/>
              </a:spcBef>
              <a:buAutoNum type="arabicPeriod"/>
            </a:pPr>
            <a:r>
              <a:rPr lang="en">
                <a:highlight>
                  <a:srgbClr val="FFFFFF"/>
                </a:highlight>
              </a:rPr>
              <a:t>Something you are, such as a biometric like a fingerprint or voice print</a:t>
            </a:r>
          </a:p>
          <a:p>
            <a:pPr lvl="0">
              <a:spcBef>
                <a:spcPts val="0"/>
              </a:spcBef>
              <a:buNone/>
            </a:pPr>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lvl="0">
              <a:spcBef>
                <a:spcPts val="0"/>
              </a:spcBef>
              <a:buNone/>
            </a:pPr>
            <a:r>
              <a:rPr lang="en"/>
              <a:t>Secure Web Browsing</a:t>
            </a:r>
          </a:p>
        </p:txBody>
      </p:sp>
      <p:sp>
        <p:nvSpPr>
          <p:cNvPr id="99" name="Shape 99"/>
          <p:cNvSpPr txBox="1">
            <a:spLocks noGrp="1"/>
          </p:cNvSpPr>
          <p:nvPr>
            <p:ph type="body" idx="1"/>
          </p:nvPr>
        </p:nvSpPr>
        <p:spPr>
          <a:xfrm>
            <a:off x="311700" y="1234075"/>
            <a:ext cx="8520599" cy="3334800"/>
          </a:xfrm>
          <a:prstGeom prst="rect">
            <a:avLst/>
          </a:prstGeom>
        </p:spPr>
        <p:txBody>
          <a:bodyPr lIns="91425" tIns="91425" rIns="91425" bIns="91425" anchor="t" anchorCtr="0">
            <a:noAutofit/>
          </a:bodyPr>
          <a:lstStyle/>
          <a:p>
            <a:pPr lvl="0" rtl="0">
              <a:spcBef>
                <a:spcPts val="0"/>
              </a:spcBef>
              <a:buNone/>
            </a:pPr>
            <a:r>
              <a:rPr lang="en" sz="1400" b="1"/>
              <a:t>-VPN (Virtual Private Network)</a:t>
            </a:r>
            <a:r>
              <a:rPr lang="en" sz="1400">
                <a:solidFill>
                  <a:srgbClr val="222222"/>
                </a:solidFill>
                <a:highlight>
                  <a:srgbClr val="FFFFFF"/>
                </a:highlight>
              </a:rPr>
              <a:t>, is a network that is constructed by using public wires — usually the Internet — to connect to a private network, such as a company's internal network. There are a number of systems that enable you to create networks using the Internet as the medium for transporting data.</a:t>
            </a:r>
          </a:p>
          <a:p>
            <a:pPr lvl="0" rtl="0">
              <a:spcBef>
                <a:spcPts val="0"/>
              </a:spcBef>
              <a:buNone/>
            </a:pPr>
            <a:r>
              <a:rPr lang="en" sz="1400">
                <a:solidFill>
                  <a:srgbClr val="222222"/>
                </a:solidFill>
                <a:highlight>
                  <a:srgbClr val="FFFFFF"/>
                </a:highlight>
              </a:rPr>
              <a:t>-</a:t>
            </a:r>
            <a:r>
              <a:rPr lang="en" sz="1400" b="1"/>
              <a:t>TOR</a:t>
            </a:r>
            <a:r>
              <a:rPr lang="en" sz="1400"/>
              <a:t> </a:t>
            </a:r>
            <a:r>
              <a:rPr lang="en" sz="1400">
                <a:highlight>
                  <a:srgbClr val="FFFFFF"/>
                </a:highlight>
              </a:rPr>
              <a:t>is </a:t>
            </a:r>
            <a:r>
              <a:rPr lang="en" sz="1400">
                <a:solidFill>
                  <a:srgbClr val="000000"/>
                </a:solidFill>
                <a:highlight>
                  <a:srgbClr val="FFFFFF"/>
                </a:highlight>
                <a:hlinkClick r:id="rId3"/>
              </a:rPr>
              <a:t>free software</a:t>
            </a:r>
            <a:r>
              <a:rPr lang="en" sz="1400">
                <a:solidFill>
                  <a:srgbClr val="000000"/>
                </a:solidFill>
                <a:highlight>
                  <a:srgbClr val="FFFFFF"/>
                </a:highlight>
              </a:rPr>
              <a:t> for enabling </a:t>
            </a:r>
            <a:r>
              <a:rPr lang="en" sz="1400">
                <a:solidFill>
                  <a:srgbClr val="000000"/>
                </a:solidFill>
                <a:highlight>
                  <a:srgbClr val="FFFFFF"/>
                </a:highlight>
                <a:hlinkClick r:id="rId4"/>
              </a:rPr>
              <a:t>anonymous communication</a:t>
            </a:r>
            <a:r>
              <a:rPr lang="en" sz="1400">
                <a:solidFill>
                  <a:srgbClr val="000000"/>
                </a:solidFill>
                <a:highlight>
                  <a:srgbClr val="FFFFFF"/>
                </a:highlight>
              </a:rPr>
              <a:t>. The nam</a:t>
            </a:r>
            <a:r>
              <a:rPr lang="en" sz="1400">
                <a:highlight>
                  <a:srgbClr val="FFFFFF"/>
                </a:highlight>
              </a:rPr>
              <a:t>e is an acronym derived from the original software project name </a:t>
            </a:r>
            <a:r>
              <a:rPr lang="en" sz="1400" i="1">
                <a:highlight>
                  <a:srgbClr val="FFFFFF"/>
                </a:highlight>
              </a:rPr>
              <a:t>The Onion Router</a:t>
            </a:r>
            <a:r>
              <a:rPr lang="en" sz="1400">
                <a:highlight>
                  <a:srgbClr val="FFFFFF"/>
                </a:highlight>
              </a:rPr>
              <a:t>. Tor directs Internet traffic through a free, worldwide, volunteer network consisting of more than six thousand relays to conceal a user's location and usage from anyone conduct</a:t>
            </a:r>
            <a:r>
              <a:rPr lang="en" sz="1400">
                <a:solidFill>
                  <a:srgbClr val="000000"/>
                </a:solidFill>
                <a:highlight>
                  <a:srgbClr val="FFFFFF"/>
                </a:highlight>
              </a:rPr>
              <a:t>ing </a:t>
            </a:r>
            <a:r>
              <a:rPr lang="en" sz="1400">
                <a:solidFill>
                  <a:srgbClr val="000000"/>
                </a:solidFill>
                <a:highlight>
                  <a:srgbClr val="FFFFFF"/>
                </a:highlight>
                <a:hlinkClick r:id="rId5"/>
              </a:rPr>
              <a:t>network surveillance</a:t>
            </a:r>
            <a:r>
              <a:rPr lang="en" sz="1400">
                <a:solidFill>
                  <a:srgbClr val="000000"/>
                </a:solidFill>
                <a:highlight>
                  <a:srgbClr val="FFFFFF"/>
                </a:highlight>
              </a:rPr>
              <a:t> or </a:t>
            </a:r>
            <a:r>
              <a:rPr lang="en" sz="1400">
                <a:solidFill>
                  <a:srgbClr val="000000"/>
                </a:solidFill>
                <a:highlight>
                  <a:srgbClr val="FFFFFF"/>
                </a:highlight>
                <a:hlinkClick r:id="rId6"/>
              </a:rPr>
              <a:t>traffic analysis</a:t>
            </a:r>
            <a:r>
              <a:rPr lang="en" sz="1400">
                <a:solidFill>
                  <a:srgbClr val="000000"/>
                </a:solidFill>
                <a:highlight>
                  <a:srgbClr val="FFFFFF"/>
                </a:highlight>
              </a:rPr>
              <a:t>. </a:t>
            </a:r>
          </a:p>
          <a:p>
            <a:pPr lvl="0" rtl="0">
              <a:spcBef>
                <a:spcPts val="0"/>
              </a:spcBef>
              <a:buNone/>
            </a:pPr>
            <a:r>
              <a:rPr lang="en" sz="1400">
                <a:highlight>
                  <a:srgbClr val="FFFFFF"/>
                </a:highlight>
              </a:rPr>
              <a:t>-</a:t>
            </a:r>
            <a:r>
              <a:rPr lang="en" sz="1400">
                <a:hlinkClick r:id="rId7"/>
              </a:rPr>
              <a:t> </a:t>
            </a:r>
            <a:r>
              <a:rPr lang="en" sz="1400" u="sng">
                <a:solidFill>
                  <a:schemeClr val="hlink"/>
                </a:solidFill>
                <a:hlinkClick r:id="rId7"/>
              </a:rPr>
              <a:t>www.torproject.org</a:t>
            </a:r>
            <a:r>
              <a:rPr lang="en" sz="1400"/>
              <a:t> (android)</a:t>
            </a:r>
          </a:p>
          <a:p>
            <a:pPr lvl="0" rtl="0">
              <a:spcBef>
                <a:spcPts val="0"/>
              </a:spcBef>
              <a:buNone/>
            </a:pPr>
            <a:r>
              <a:rPr lang="en" sz="1400"/>
              <a:t>-</a:t>
            </a:r>
            <a:r>
              <a:rPr lang="en" sz="1400" u="sng">
                <a:solidFill>
                  <a:schemeClr val="hlink"/>
                </a:solidFill>
                <a:hlinkClick r:id="rId8"/>
              </a:rPr>
              <a:t>https://mike.tig.as/onionbrowser/</a:t>
            </a:r>
            <a:r>
              <a:rPr lang="en" sz="1400"/>
              <a:t> (iOS devices) </a:t>
            </a:r>
          </a:p>
          <a:p>
            <a:pPr lvl="0" rtl="0">
              <a:spcBef>
                <a:spcPts val="0"/>
              </a:spcBef>
              <a:buClr>
                <a:schemeClr val="dk2"/>
              </a:buClr>
              <a:buSzPct val="78571"/>
              <a:buFont typeface="Arial"/>
              <a:buNone/>
            </a:pPr>
            <a:endParaRPr sz="1400">
              <a:solidFill>
                <a:srgbClr val="222222"/>
              </a:solidFill>
              <a:highlight>
                <a:srgbClr val="FFFFFF"/>
              </a:highlight>
            </a:endParaRPr>
          </a:p>
          <a:p>
            <a:pPr lvl="0">
              <a:spcBef>
                <a:spcPts val="0"/>
              </a:spcBef>
              <a:buNone/>
            </a:pPr>
            <a:endParaRP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lvl="0" rtl="0">
              <a:spcBef>
                <a:spcPts val="0"/>
              </a:spcBef>
              <a:buNone/>
            </a:pPr>
            <a:r>
              <a:rPr lang="en"/>
              <a:t>Secure Web Browsing, Continued</a:t>
            </a:r>
          </a:p>
        </p:txBody>
      </p:sp>
      <p:sp>
        <p:nvSpPr>
          <p:cNvPr id="105" name="Shape 105"/>
          <p:cNvSpPr txBox="1">
            <a:spLocks noGrp="1"/>
          </p:cNvSpPr>
          <p:nvPr>
            <p:ph type="body" idx="1"/>
          </p:nvPr>
        </p:nvSpPr>
        <p:spPr>
          <a:xfrm>
            <a:off x="311700" y="1252400"/>
            <a:ext cx="8520599" cy="3334800"/>
          </a:xfrm>
          <a:prstGeom prst="rect">
            <a:avLst/>
          </a:prstGeom>
        </p:spPr>
        <p:txBody>
          <a:bodyPr lIns="91425" tIns="91425" rIns="91425" bIns="91425" anchor="t" anchorCtr="0">
            <a:noAutofit/>
          </a:bodyPr>
          <a:lstStyle/>
          <a:p>
            <a:pPr lvl="0" rtl="0">
              <a:spcBef>
                <a:spcPts val="0"/>
              </a:spcBef>
              <a:buClr>
                <a:schemeClr val="dk2"/>
              </a:buClr>
              <a:buSzPct val="61111"/>
              <a:buFont typeface="Arial"/>
              <a:buNone/>
            </a:pPr>
            <a:r>
              <a:rPr lang="en"/>
              <a:t>-</a:t>
            </a:r>
            <a:r>
              <a:rPr lang="en" b="1"/>
              <a:t>Ghostery</a:t>
            </a:r>
            <a:r>
              <a:rPr lang="en">
                <a:highlight>
                  <a:srgbClr val="FFFFFF"/>
                </a:highlight>
              </a:rPr>
              <a:t> (</a:t>
            </a:r>
            <a:r>
              <a:rPr lang="en" u="sng">
                <a:solidFill>
                  <a:schemeClr val="hlink"/>
                </a:solidFill>
                <a:highlight>
                  <a:srgbClr val="FFFFFF"/>
                </a:highlight>
                <a:hlinkClick r:id="rId3"/>
              </a:rPr>
              <a:t>https://www.ghostery.com</a:t>
            </a:r>
            <a:r>
              <a:rPr lang="en">
                <a:highlight>
                  <a:srgbClr val="FFFFFF"/>
                </a:highlight>
              </a:rPr>
              <a:t>) is a browser add-on that shows you all the companies that are tracking you when you visit a website, and allows you to block them from collecting data, if you choose.</a:t>
            </a:r>
          </a:p>
          <a:p>
            <a:pPr lvl="0" rtl="0">
              <a:spcBef>
                <a:spcPts val="0"/>
              </a:spcBef>
              <a:buClr>
                <a:schemeClr val="dk2"/>
              </a:buClr>
              <a:buSzPct val="61111"/>
              <a:buFont typeface="Arial"/>
              <a:buNone/>
            </a:pPr>
            <a:r>
              <a:rPr lang="en"/>
              <a:t>-</a:t>
            </a:r>
            <a:r>
              <a:rPr lang="en" b="1"/>
              <a:t>Duckduckgo</a:t>
            </a:r>
            <a:r>
              <a:rPr lang="en"/>
              <a:t> (</a:t>
            </a:r>
            <a:r>
              <a:rPr lang="en" u="sng">
                <a:solidFill>
                  <a:schemeClr val="hlink"/>
                </a:solidFill>
                <a:hlinkClick r:id="rId4"/>
              </a:rPr>
              <a:t>https://www.duckduckgo.com</a:t>
            </a:r>
            <a:r>
              <a:rPr lang="en"/>
              <a:t>) </a:t>
            </a:r>
            <a:r>
              <a:rPr lang="en">
                <a:highlight>
                  <a:srgbClr val="FFFFFF"/>
                </a:highlight>
              </a:rPr>
              <a:t>is an Inter</a:t>
            </a:r>
            <a:r>
              <a:rPr lang="en">
                <a:solidFill>
                  <a:srgbClr val="000000"/>
                </a:solidFill>
                <a:highlight>
                  <a:srgbClr val="FFFFFF"/>
                </a:highlight>
              </a:rPr>
              <a:t>net </a:t>
            </a:r>
            <a:r>
              <a:rPr lang="en">
                <a:solidFill>
                  <a:srgbClr val="000000"/>
                </a:solidFill>
                <a:highlight>
                  <a:srgbClr val="FFFFFF"/>
                </a:highlight>
                <a:hlinkClick r:id="rId5"/>
              </a:rPr>
              <a:t>search engine</a:t>
            </a:r>
            <a:r>
              <a:rPr lang="en">
                <a:solidFill>
                  <a:srgbClr val="000000"/>
                </a:solidFill>
                <a:highlight>
                  <a:srgbClr val="FFFFFF"/>
                </a:highlight>
              </a:rPr>
              <a:t> that emphasizes protecting searchers’ privacy and avoiding the</a:t>
            </a:r>
            <a:r>
              <a:rPr lang="en">
                <a:solidFill>
                  <a:srgbClr val="000000"/>
                </a:solidFill>
                <a:highlight>
                  <a:srgbClr val="FFFFFF"/>
                </a:highlight>
                <a:hlinkClick r:id="rId6"/>
              </a:rPr>
              <a:t> filter bubble</a:t>
            </a:r>
            <a:r>
              <a:rPr lang="en">
                <a:solidFill>
                  <a:srgbClr val="000000"/>
                </a:solidFill>
                <a:highlight>
                  <a:srgbClr val="FFFFFF"/>
                </a:highlight>
              </a:rPr>
              <a:t> of </a:t>
            </a:r>
            <a:r>
              <a:rPr lang="en">
                <a:highlight>
                  <a:srgbClr val="FFFFFF"/>
                </a:highlight>
              </a:rPr>
              <a:t>personalized search results. DuckDuckGo distinguishes itself from other search engines by not profiling its users and by deliberately showing all users the same search results for a given search term. DuckDuckGo emphasizes getting information from the best sources rather than the most sources</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311700" y="445025"/>
            <a:ext cx="8520599" cy="736800"/>
          </a:xfrm>
          <a:prstGeom prst="rect">
            <a:avLst/>
          </a:prstGeom>
        </p:spPr>
        <p:txBody>
          <a:bodyPr lIns="91425" tIns="91425" rIns="91425" bIns="91425" anchor="t" anchorCtr="0">
            <a:noAutofit/>
          </a:bodyPr>
          <a:lstStyle/>
          <a:p>
            <a:pPr lvl="0">
              <a:spcBef>
                <a:spcPts val="0"/>
              </a:spcBef>
              <a:buNone/>
            </a:pPr>
            <a:r>
              <a:rPr lang="en" sz="3600"/>
              <a:t>App Discovery</a:t>
            </a:r>
          </a:p>
        </p:txBody>
      </p:sp>
      <p:sp>
        <p:nvSpPr>
          <p:cNvPr id="111" name="Shape 111"/>
          <p:cNvSpPr txBox="1">
            <a:spLocks noGrp="1"/>
          </p:cNvSpPr>
          <p:nvPr>
            <p:ph type="body" idx="1"/>
          </p:nvPr>
        </p:nvSpPr>
        <p:spPr>
          <a:xfrm>
            <a:off x="311700" y="1181825"/>
            <a:ext cx="8520600" cy="3334800"/>
          </a:xfrm>
          <a:prstGeom prst="rect">
            <a:avLst/>
          </a:prstGeom>
        </p:spPr>
        <p:txBody>
          <a:bodyPr lIns="91425" tIns="91425" rIns="91425" bIns="91425" anchor="t" anchorCtr="0">
            <a:noAutofit/>
          </a:bodyPr>
          <a:lstStyle/>
          <a:p>
            <a:pPr lvl="0">
              <a:spcBef>
                <a:spcPts val="0"/>
              </a:spcBef>
              <a:buClr>
                <a:schemeClr val="dk2"/>
              </a:buClr>
              <a:buSzPct val="45833"/>
              <a:buFont typeface="Arial"/>
              <a:buNone/>
            </a:pPr>
            <a:r>
              <a:rPr lang="en" sz="2400" b="1"/>
              <a:t>Quixey</a:t>
            </a:r>
            <a:r>
              <a:rPr lang="en" sz="2400"/>
              <a:t>:</a:t>
            </a:r>
            <a:r>
              <a:rPr lang="en" sz="2400">
                <a:hlinkClick r:id="rId3"/>
              </a:rPr>
              <a:t> </a:t>
            </a:r>
            <a:r>
              <a:rPr lang="en" sz="2400" u="sng">
                <a:solidFill>
                  <a:schemeClr val="hlink"/>
                </a:solidFill>
                <a:hlinkClick r:id="rId3"/>
              </a:rPr>
              <a:t>https://quixey.studio.quixey.com/search?q</a:t>
            </a:r>
            <a:r>
              <a:rPr lang="en" sz="2400"/>
              <a:t>: A search engine for apps. You can choose a platform, such as iOS or Android, and enter what you want the app to be able to do. </a:t>
            </a:r>
          </a:p>
          <a:p>
            <a:pPr lvl="0" rtl="0">
              <a:spcBef>
                <a:spcPts val="0"/>
              </a:spcBef>
              <a:buClr>
                <a:schemeClr val="dk2"/>
              </a:buClr>
              <a:buSzPct val="45833"/>
              <a:buFont typeface="Arial"/>
              <a:buNone/>
            </a:pPr>
            <a:endParaRPr sz="2400"/>
          </a:p>
          <a:p>
            <a:pPr lvl="0">
              <a:spcBef>
                <a:spcPts val="0"/>
              </a:spcBef>
              <a:buNone/>
            </a:pPr>
            <a:endParaRP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311700" y="179325"/>
            <a:ext cx="8520599" cy="572699"/>
          </a:xfrm>
          <a:prstGeom prst="rect">
            <a:avLst/>
          </a:prstGeom>
        </p:spPr>
        <p:txBody>
          <a:bodyPr lIns="91425" tIns="91425" rIns="91425" bIns="91425" anchor="t" anchorCtr="0">
            <a:noAutofit/>
          </a:bodyPr>
          <a:lstStyle/>
          <a:p>
            <a:pPr lvl="0">
              <a:spcBef>
                <a:spcPts val="0"/>
              </a:spcBef>
              <a:buNone/>
            </a:pPr>
            <a:r>
              <a:rPr lang="en"/>
              <a:t>Password Managers</a:t>
            </a:r>
          </a:p>
        </p:txBody>
      </p:sp>
      <p:sp>
        <p:nvSpPr>
          <p:cNvPr id="117" name="Shape 117"/>
          <p:cNvSpPr txBox="1">
            <a:spLocks noGrp="1"/>
          </p:cNvSpPr>
          <p:nvPr>
            <p:ph type="body" idx="1"/>
          </p:nvPr>
        </p:nvSpPr>
        <p:spPr>
          <a:xfrm>
            <a:off x="311700" y="1026175"/>
            <a:ext cx="8520599" cy="3802500"/>
          </a:xfrm>
          <a:prstGeom prst="rect">
            <a:avLst/>
          </a:prstGeom>
        </p:spPr>
        <p:txBody>
          <a:bodyPr lIns="91425" tIns="91425" rIns="91425" bIns="91425" anchor="t" anchorCtr="0">
            <a:noAutofit/>
          </a:bodyPr>
          <a:lstStyle/>
          <a:p>
            <a:pPr lvl="0" rtl="0">
              <a:lnSpc>
                <a:spcPct val="115000"/>
              </a:lnSpc>
              <a:spcBef>
                <a:spcPts val="0"/>
              </a:spcBef>
              <a:spcAft>
                <a:spcPts val="0"/>
              </a:spcAft>
              <a:buClr>
                <a:schemeClr val="dk2"/>
              </a:buClr>
              <a:buSzPct val="61111"/>
              <a:buFont typeface="Arial"/>
              <a:buNone/>
            </a:pPr>
            <a:r>
              <a:rPr lang="en" b="1">
                <a:highlight>
                  <a:srgbClr val="FFFFFF"/>
                </a:highlight>
              </a:rPr>
              <a:t>-LastPass</a:t>
            </a:r>
            <a:r>
              <a:rPr lang="en">
                <a:highlight>
                  <a:srgbClr val="FFFFFF"/>
                </a:highlight>
              </a:rPr>
              <a:t>:</a:t>
            </a:r>
            <a:r>
              <a:rPr lang="en">
                <a:highlight>
                  <a:srgbClr val="FFFFFF"/>
                </a:highlight>
                <a:hlinkClick r:id="rId3"/>
              </a:rPr>
              <a:t> </a:t>
            </a:r>
            <a:r>
              <a:rPr lang="en" u="sng">
                <a:solidFill>
                  <a:schemeClr val="hlink"/>
                </a:solidFill>
                <a:highlight>
                  <a:srgbClr val="FFFFFF"/>
                </a:highlight>
                <a:hlinkClick r:id="rId3"/>
              </a:rPr>
              <a:t>https://lastpass.com/</a:t>
            </a:r>
            <a:r>
              <a:rPr lang="en">
                <a:highlight>
                  <a:srgbClr val="FFFFFF"/>
                </a:highlight>
              </a:rPr>
              <a:t> (Android and iOS): </a:t>
            </a:r>
            <a:r>
              <a:rPr lang="en">
                <a:solidFill>
                  <a:srgbClr val="252525"/>
                </a:solidFill>
                <a:highlight>
                  <a:srgbClr val="FFFFFF"/>
                </a:highlight>
              </a:rPr>
              <a:t>Passwords in LastPass are protected by a master password, encrypted locally, and synchronized to any other browser. LastPass has a form filler that automates password entering and form filling. It also supports password generation, site sharing and site logging</a:t>
            </a:r>
          </a:p>
          <a:p>
            <a:pPr lvl="0" rtl="0">
              <a:lnSpc>
                <a:spcPct val="115000"/>
              </a:lnSpc>
              <a:spcBef>
                <a:spcPts val="0"/>
              </a:spcBef>
              <a:spcAft>
                <a:spcPts val="0"/>
              </a:spcAft>
              <a:buClr>
                <a:schemeClr val="dk2"/>
              </a:buClr>
              <a:buSzPct val="61111"/>
              <a:buFont typeface="Arial"/>
              <a:buNone/>
            </a:pPr>
            <a:r>
              <a:rPr lang="en">
                <a:solidFill>
                  <a:srgbClr val="222222"/>
                </a:solidFill>
                <a:highlight>
                  <a:srgbClr val="FFFFFF"/>
                </a:highlight>
              </a:rPr>
              <a:t>-</a:t>
            </a:r>
            <a:r>
              <a:rPr lang="en" b="1">
                <a:highlight>
                  <a:srgbClr val="FFFFFF"/>
                </a:highlight>
              </a:rPr>
              <a:t>1Password</a:t>
            </a:r>
            <a:r>
              <a:rPr lang="en">
                <a:highlight>
                  <a:srgbClr val="FFFFFF"/>
                </a:highlight>
              </a:rPr>
              <a:t>:</a:t>
            </a:r>
            <a:r>
              <a:rPr lang="en">
                <a:highlight>
                  <a:srgbClr val="FFFFFF"/>
                </a:highlight>
                <a:hlinkClick r:id="rId4"/>
              </a:rPr>
              <a:t> </a:t>
            </a:r>
            <a:r>
              <a:rPr lang="en" u="sng">
                <a:solidFill>
                  <a:schemeClr val="hlink"/>
                </a:solidFill>
                <a:highlight>
                  <a:srgbClr val="FFFFFF"/>
                </a:highlight>
                <a:hlinkClick r:id="rId4"/>
              </a:rPr>
              <a:t>https://agilebits.com/onepassword</a:t>
            </a:r>
            <a:r>
              <a:rPr lang="en">
                <a:highlight>
                  <a:srgbClr val="FFFFFF"/>
                </a:highlight>
              </a:rPr>
              <a:t> (Android and iOS): </a:t>
            </a:r>
            <a:r>
              <a:rPr lang="en">
                <a:solidFill>
                  <a:srgbClr val="222222"/>
                </a:solidFill>
                <a:highlight>
                  <a:srgbClr val="FFFFFF"/>
                </a:highlight>
              </a:rPr>
              <a:t>It remembers all of your website passwords for you so you never have to enter them in. All you need to remember is one password (hence the name), which will give you access to all of your other passwords. Once you add a password, your web browser can log you into your favorite sites using only that one password you made. It also can keep track of secure notes, passport numbers, medical information, frequent flier numbers, and even your credit cards.</a:t>
            </a:r>
          </a:p>
          <a:p>
            <a:pPr lvl="0">
              <a:spcBef>
                <a:spcPts val="0"/>
              </a:spcBef>
              <a:buNone/>
            </a:pPr>
            <a:endParaRPr/>
          </a:p>
        </p:txBody>
      </p:sp>
    </p:spTree>
  </p:cSld>
  <p:clrMapOvr>
    <a:masterClrMapping/>
  </p:clrMapOvr>
  <p:transition spd="slow">
    <p:cut/>
  </p:transition>
</p:sld>
</file>

<file path=ppt/theme/theme1.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962</Words>
  <Application>Microsoft Office PowerPoint</Application>
  <PresentationFormat>On-screen Show (16:9)</PresentationFormat>
  <Paragraphs>43</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Oswald</vt:lpstr>
      <vt:lpstr>Playfair Display</vt:lpstr>
      <vt:lpstr>Montserrat</vt:lpstr>
      <vt:lpstr>pop</vt:lpstr>
      <vt:lpstr>30 Apps for Librarians  </vt:lpstr>
      <vt:lpstr>-What does mobile mean today? 64% of American adults now own a smartphone of some kind, up from 35% in the spring of 2011.  -Smartphone ownership is especially high among younger  Americans (85% of those aged 18-29), as well as those with  relatively high income and education levels. </vt:lpstr>
      <vt:lpstr>Users are turning to mobile devices as they navigate a wide range of life events</vt:lpstr>
      <vt:lpstr>Privacy &amp; Security</vt:lpstr>
      <vt:lpstr>Lost and Stolen Devices</vt:lpstr>
      <vt:lpstr>Lost and Stolen Devices, Continued</vt:lpstr>
      <vt:lpstr>Lost and Stolen Devices, Continued </vt:lpstr>
      <vt:lpstr>Secure Web Browsing</vt:lpstr>
      <vt:lpstr>Secure Web Browsing, Continued</vt:lpstr>
      <vt:lpstr>App Discovery</vt:lpstr>
      <vt:lpstr>Password Managers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30 Apps for Librarians  </dc:title>
  <dc:creator>Nolan, Mary Ellen</dc:creator>
  <cp:lastModifiedBy>Nolan, Mary Ellen</cp:lastModifiedBy>
  <cp:revision>1</cp:revision>
  <dcterms:modified xsi:type="dcterms:W3CDTF">2016-04-27T20:37:06Z</dcterms:modified>
</cp:coreProperties>
</file>